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4352" r:id="rId1"/>
  </p:sldMasterIdLst>
  <p:notesMasterIdLst>
    <p:notesMasterId r:id="rId37"/>
  </p:notesMasterIdLst>
  <p:sldIdLst>
    <p:sldId id="256" r:id="rId2"/>
    <p:sldId id="449" r:id="rId3"/>
    <p:sldId id="460" r:id="rId4"/>
    <p:sldId id="459" r:id="rId5"/>
    <p:sldId id="461" r:id="rId6"/>
    <p:sldId id="462" r:id="rId7"/>
    <p:sldId id="450" r:id="rId8"/>
    <p:sldId id="452" r:id="rId9"/>
    <p:sldId id="453" r:id="rId10"/>
    <p:sldId id="363" r:id="rId11"/>
    <p:sldId id="456" r:id="rId12"/>
    <p:sldId id="454" r:id="rId13"/>
    <p:sldId id="458" r:id="rId14"/>
    <p:sldId id="455" r:id="rId15"/>
    <p:sldId id="457" r:id="rId16"/>
    <p:sldId id="463" r:id="rId17"/>
    <p:sldId id="464" r:id="rId18"/>
    <p:sldId id="465" r:id="rId19"/>
    <p:sldId id="466" r:id="rId20"/>
    <p:sldId id="467" r:id="rId21"/>
    <p:sldId id="468" r:id="rId22"/>
    <p:sldId id="469" r:id="rId23"/>
    <p:sldId id="470" r:id="rId24"/>
    <p:sldId id="471" r:id="rId25"/>
    <p:sldId id="473" r:id="rId26"/>
    <p:sldId id="472" r:id="rId27"/>
    <p:sldId id="474" r:id="rId28"/>
    <p:sldId id="475" r:id="rId29"/>
    <p:sldId id="480" r:id="rId30"/>
    <p:sldId id="476" r:id="rId31"/>
    <p:sldId id="448" r:id="rId32"/>
    <p:sldId id="389" r:id="rId33"/>
    <p:sldId id="478" r:id="rId34"/>
    <p:sldId id="477" r:id="rId35"/>
    <p:sldId id="47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AB4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7B4B2-E222-4CF0-A3C3-8A1629310E9D}" v="117" dt="2024-03-07T14:16:42.939"/>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6" autoAdjust="0"/>
    <p:restoredTop sz="95359" autoAdjust="0"/>
  </p:normalViewPr>
  <p:slideViewPr>
    <p:cSldViewPr snapToGrid="0" snapToObjects="1">
      <p:cViewPr varScale="1">
        <p:scale>
          <a:sx n="59" d="100"/>
          <a:sy n="59" d="100"/>
        </p:scale>
        <p:origin x="152" y="60"/>
      </p:cViewPr>
      <p:guideLst>
        <p:guide orient="horz" pos="2160"/>
        <p:guide pos="3840"/>
      </p:guideLst>
    </p:cSldViewPr>
  </p:slideViewPr>
  <p:outlineViewPr>
    <p:cViewPr>
      <p:scale>
        <a:sx n="33" d="100"/>
        <a:sy n="33" d="100"/>
      </p:scale>
      <p:origin x="0" y="-1109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o Wang" userId="4c28573d-a3b5-49c6-ada6-f1aca97644df" providerId="ADAL" clId="{860635E6-9040-437A-A14F-EAC15A7B4B66}"/>
    <pc:docChg chg="undo redo custSel addSld delSld modSld sldOrd">
      <pc:chgData name="Tao Wang" userId="4c28573d-a3b5-49c6-ada6-f1aca97644df" providerId="ADAL" clId="{860635E6-9040-437A-A14F-EAC15A7B4B66}" dt="2023-09-06T15:13:37.372" v="2255" actId="20577"/>
      <pc:docMkLst>
        <pc:docMk/>
      </pc:docMkLst>
      <pc:sldChg chg="addSp modSp mod">
        <pc:chgData name="Tao Wang" userId="4c28573d-a3b5-49c6-ada6-f1aca97644df" providerId="ADAL" clId="{860635E6-9040-437A-A14F-EAC15A7B4B66}" dt="2023-09-05T13:39:41.949" v="37" actId="1076"/>
        <pc:sldMkLst>
          <pc:docMk/>
          <pc:sldMk cId="3069532508" sldId="256"/>
        </pc:sldMkLst>
        <pc:spChg chg="add mod">
          <ac:chgData name="Tao Wang" userId="4c28573d-a3b5-49c6-ada6-f1aca97644df" providerId="ADAL" clId="{860635E6-9040-437A-A14F-EAC15A7B4B66}" dt="2023-09-05T13:39:41.949" v="37" actId="1076"/>
          <ac:spMkLst>
            <pc:docMk/>
            <pc:sldMk cId="3069532508" sldId="256"/>
            <ac:spMk id="4" creationId="{5E1F8CF7-C8E2-C66E-6527-0E290EE10B27}"/>
          </ac:spMkLst>
        </pc:spChg>
      </pc:sldChg>
      <pc:sldChg chg="modSp mod">
        <pc:chgData name="Tao Wang" userId="4c28573d-a3b5-49c6-ada6-f1aca97644df" providerId="ADAL" clId="{860635E6-9040-437A-A14F-EAC15A7B4B66}" dt="2023-09-06T13:03:54.257" v="2024" actId="20577"/>
        <pc:sldMkLst>
          <pc:docMk/>
          <pc:sldMk cId="1660007991" sldId="391"/>
        </pc:sldMkLst>
        <pc:spChg chg="mod">
          <ac:chgData name="Tao Wang" userId="4c28573d-a3b5-49c6-ada6-f1aca97644df" providerId="ADAL" clId="{860635E6-9040-437A-A14F-EAC15A7B4B66}" dt="2023-09-06T09:26:02.410" v="457" actId="20577"/>
          <ac:spMkLst>
            <pc:docMk/>
            <pc:sldMk cId="1660007991" sldId="391"/>
            <ac:spMk id="2" creationId="{D3D34BC7-36E4-4C79-A5AB-2A1341599D7D}"/>
          </ac:spMkLst>
        </pc:spChg>
        <pc:spChg chg="mod">
          <ac:chgData name="Tao Wang" userId="4c28573d-a3b5-49c6-ada6-f1aca97644df" providerId="ADAL" clId="{860635E6-9040-437A-A14F-EAC15A7B4B66}" dt="2023-09-06T13:03:54.257" v="2024" actId="20577"/>
          <ac:spMkLst>
            <pc:docMk/>
            <pc:sldMk cId="1660007991" sldId="391"/>
            <ac:spMk id="3" creationId="{3B676883-DE93-41E1-9BD9-D2DF2C110467}"/>
          </ac:spMkLst>
        </pc:spChg>
      </pc:sldChg>
      <pc:sldChg chg="addSp delSp modSp mod">
        <pc:chgData name="Tao Wang" userId="4c28573d-a3b5-49c6-ada6-f1aca97644df" providerId="ADAL" clId="{860635E6-9040-437A-A14F-EAC15A7B4B66}" dt="2023-09-06T14:16:09.485" v="2035" actId="20577"/>
        <pc:sldMkLst>
          <pc:docMk/>
          <pc:sldMk cId="327591433" sldId="393"/>
        </pc:sldMkLst>
        <pc:spChg chg="mod">
          <ac:chgData name="Tao Wang" userId="4c28573d-a3b5-49c6-ada6-f1aca97644df" providerId="ADAL" clId="{860635E6-9040-437A-A14F-EAC15A7B4B66}" dt="2023-09-06T09:59:39.700" v="621" actId="20577"/>
          <ac:spMkLst>
            <pc:docMk/>
            <pc:sldMk cId="327591433" sldId="393"/>
            <ac:spMk id="2" creationId="{D3D34BC7-36E4-4C79-A5AB-2A1341599D7D}"/>
          </ac:spMkLst>
        </pc:spChg>
        <pc:spChg chg="mod">
          <ac:chgData name="Tao Wang" userId="4c28573d-a3b5-49c6-ada6-f1aca97644df" providerId="ADAL" clId="{860635E6-9040-437A-A14F-EAC15A7B4B66}" dt="2023-09-06T14:16:09.485" v="2035" actId="20577"/>
          <ac:spMkLst>
            <pc:docMk/>
            <pc:sldMk cId="327591433" sldId="393"/>
            <ac:spMk id="3" creationId="{3B676883-DE93-41E1-9BD9-D2DF2C110467}"/>
          </ac:spMkLst>
        </pc:spChg>
        <pc:spChg chg="add del mod">
          <ac:chgData name="Tao Wang" userId="4c28573d-a3b5-49c6-ada6-f1aca97644df" providerId="ADAL" clId="{860635E6-9040-437A-A14F-EAC15A7B4B66}" dt="2023-09-06T09:59:53.161" v="625"/>
          <ac:spMkLst>
            <pc:docMk/>
            <pc:sldMk cId="327591433" sldId="393"/>
            <ac:spMk id="4" creationId="{32FA6570-7039-5F39-351E-842A96E9F7B9}"/>
          </ac:spMkLst>
        </pc:spChg>
      </pc:sldChg>
      <pc:sldChg chg="modSp del mod">
        <pc:chgData name="Tao Wang" userId="4c28573d-a3b5-49c6-ada6-f1aca97644df" providerId="ADAL" clId="{860635E6-9040-437A-A14F-EAC15A7B4B66}" dt="2023-09-06T10:39:29.451" v="1051" actId="2696"/>
        <pc:sldMkLst>
          <pc:docMk/>
          <pc:sldMk cId="1344480218" sldId="394"/>
        </pc:sldMkLst>
        <pc:spChg chg="mod">
          <ac:chgData name="Tao Wang" userId="4c28573d-a3b5-49c6-ada6-f1aca97644df" providerId="ADAL" clId="{860635E6-9040-437A-A14F-EAC15A7B4B66}" dt="2023-09-05T15:31:13.435" v="184" actId="20577"/>
          <ac:spMkLst>
            <pc:docMk/>
            <pc:sldMk cId="1344480218" sldId="394"/>
            <ac:spMk id="3" creationId="{3B676883-DE93-41E1-9BD9-D2DF2C110467}"/>
          </ac:spMkLst>
        </pc:spChg>
      </pc:sldChg>
      <pc:sldChg chg="del">
        <pc:chgData name="Tao Wang" userId="4c28573d-a3b5-49c6-ada6-f1aca97644df" providerId="ADAL" clId="{860635E6-9040-437A-A14F-EAC15A7B4B66}" dt="2023-09-05T15:29:34.530" v="174" actId="2696"/>
        <pc:sldMkLst>
          <pc:docMk/>
          <pc:sldMk cId="839249872" sldId="397"/>
        </pc:sldMkLst>
      </pc:sldChg>
      <pc:sldChg chg="modSp mod">
        <pc:chgData name="Tao Wang" userId="4c28573d-a3b5-49c6-ada6-f1aca97644df" providerId="ADAL" clId="{860635E6-9040-437A-A14F-EAC15A7B4B66}" dt="2023-09-06T11:27:09.392" v="1696" actId="20577"/>
        <pc:sldMkLst>
          <pc:docMk/>
          <pc:sldMk cId="859534700" sldId="418"/>
        </pc:sldMkLst>
        <pc:spChg chg="mod">
          <ac:chgData name="Tao Wang" userId="4c28573d-a3b5-49c6-ada6-f1aca97644df" providerId="ADAL" clId="{860635E6-9040-437A-A14F-EAC15A7B4B66}" dt="2023-09-06T11:27:09.392" v="1696" actId="20577"/>
          <ac:spMkLst>
            <pc:docMk/>
            <pc:sldMk cId="859534700" sldId="418"/>
            <ac:spMk id="2" creationId="{35159180-4D13-3149-1CB8-E4D0170642D5}"/>
          </ac:spMkLst>
        </pc:spChg>
      </pc:sldChg>
      <pc:sldChg chg="addSp delSp modSp mod">
        <pc:chgData name="Tao Wang" userId="4c28573d-a3b5-49c6-ada6-f1aca97644df" providerId="ADAL" clId="{860635E6-9040-437A-A14F-EAC15A7B4B66}" dt="2023-09-05T13:45:17.954" v="107" actId="20577"/>
        <pc:sldMkLst>
          <pc:docMk/>
          <pc:sldMk cId="3437407693" sldId="421"/>
        </pc:sldMkLst>
        <pc:spChg chg="mod">
          <ac:chgData name="Tao Wang" userId="4c28573d-a3b5-49c6-ada6-f1aca97644df" providerId="ADAL" clId="{860635E6-9040-437A-A14F-EAC15A7B4B66}" dt="2023-09-05T13:45:17.954" v="107" actId="20577"/>
          <ac:spMkLst>
            <pc:docMk/>
            <pc:sldMk cId="3437407693" sldId="421"/>
            <ac:spMk id="2" creationId="{D3D34BC7-36E4-4C79-A5AB-2A1341599D7D}"/>
          </ac:spMkLst>
        </pc:spChg>
        <pc:spChg chg="add mod">
          <ac:chgData name="Tao Wang" userId="4c28573d-a3b5-49c6-ada6-f1aca97644df" providerId="ADAL" clId="{860635E6-9040-437A-A14F-EAC15A7B4B66}" dt="2023-09-05T13:41:50.180" v="51"/>
          <ac:spMkLst>
            <pc:docMk/>
            <pc:sldMk cId="3437407693" sldId="421"/>
            <ac:spMk id="5" creationId="{C255543E-B03B-8F5F-D517-42B976317796}"/>
          </ac:spMkLst>
        </pc:spChg>
        <pc:spChg chg="add mod">
          <ac:chgData name="Tao Wang" userId="4c28573d-a3b5-49c6-ada6-f1aca97644df" providerId="ADAL" clId="{860635E6-9040-437A-A14F-EAC15A7B4B66}" dt="2023-09-05T13:41:50.180" v="51"/>
          <ac:spMkLst>
            <pc:docMk/>
            <pc:sldMk cId="3437407693" sldId="421"/>
            <ac:spMk id="6" creationId="{013EC0AE-4092-42B9-26C9-FF3D13E46A34}"/>
          </ac:spMkLst>
        </pc:spChg>
        <pc:spChg chg="add mod">
          <ac:chgData name="Tao Wang" userId="4c28573d-a3b5-49c6-ada6-f1aca97644df" providerId="ADAL" clId="{860635E6-9040-437A-A14F-EAC15A7B4B66}" dt="2023-09-05T13:41:50.180" v="51"/>
          <ac:spMkLst>
            <pc:docMk/>
            <pc:sldMk cId="3437407693" sldId="421"/>
            <ac:spMk id="7" creationId="{CB7A8E5D-4FF7-3BB6-B957-EBB677787363}"/>
          </ac:spMkLst>
        </pc:spChg>
        <pc:spChg chg="add mod">
          <ac:chgData name="Tao Wang" userId="4c28573d-a3b5-49c6-ada6-f1aca97644df" providerId="ADAL" clId="{860635E6-9040-437A-A14F-EAC15A7B4B66}" dt="2023-09-05T13:41:50.180" v="51"/>
          <ac:spMkLst>
            <pc:docMk/>
            <pc:sldMk cId="3437407693" sldId="421"/>
            <ac:spMk id="13" creationId="{35FA4F40-A5BE-7F45-533E-D233D6C5F5F4}"/>
          </ac:spMkLst>
        </pc:spChg>
        <pc:spChg chg="add mod">
          <ac:chgData name="Tao Wang" userId="4c28573d-a3b5-49c6-ada6-f1aca97644df" providerId="ADAL" clId="{860635E6-9040-437A-A14F-EAC15A7B4B66}" dt="2023-09-05T13:41:50.180" v="51"/>
          <ac:spMkLst>
            <pc:docMk/>
            <pc:sldMk cId="3437407693" sldId="421"/>
            <ac:spMk id="14" creationId="{8C2D8D15-A0CD-BD2F-C67E-3A40E4C352C3}"/>
          </ac:spMkLst>
        </pc:spChg>
        <pc:spChg chg="add mod">
          <ac:chgData name="Tao Wang" userId="4c28573d-a3b5-49c6-ada6-f1aca97644df" providerId="ADAL" clId="{860635E6-9040-437A-A14F-EAC15A7B4B66}" dt="2023-09-05T13:41:50.180" v="51"/>
          <ac:spMkLst>
            <pc:docMk/>
            <pc:sldMk cId="3437407693" sldId="421"/>
            <ac:spMk id="15" creationId="{DE604E5D-BFD8-0845-C7F1-173C2D81B9BA}"/>
          </ac:spMkLst>
        </pc:spChg>
        <pc:spChg chg="add mod">
          <ac:chgData name="Tao Wang" userId="4c28573d-a3b5-49c6-ada6-f1aca97644df" providerId="ADAL" clId="{860635E6-9040-437A-A14F-EAC15A7B4B66}" dt="2023-09-05T13:41:50.180" v="51"/>
          <ac:spMkLst>
            <pc:docMk/>
            <pc:sldMk cId="3437407693" sldId="421"/>
            <ac:spMk id="16" creationId="{D4068D27-BA4E-C07D-6B01-409B8BF35DCB}"/>
          </ac:spMkLst>
        </pc:spChg>
        <pc:spChg chg="add mod">
          <ac:chgData name="Tao Wang" userId="4c28573d-a3b5-49c6-ada6-f1aca97644df" providerId="ADAL" clId="{860635E6-9040-437A-A14F-EAC15A7B4B66}" dt="2023-09-05T13:41:50.180" v="51"/>
          <ac:spMkLst>
            <pc:docMk/>
            <pc:sldMk cId="3437407693" sldId="421"/>
            <ac:spMk id="17" creationId="{41CF32A6-C8D2-5415-57B8-FA115BA66F67}"/>
          </ac:spMkLst>
        </pc:spChg>
        <pc:spChg chg="add mod">
          <ac:chgData name="Tao Wang" userId="4c28573d-a3b5-49c6-ada6-f1aca97644df" providerId="ADAL" clId="{860635E6-9040-437A-A14F-EAC15A7B4B66}" dt="2023-09-05T13:41:50.180" v="51"/>
          <ac:spMkLst>
            <pc:docMk/>
            <pc:sldMk cId="3437407693" sldId="421"/>
            <ac:spMk id="18" creationId="{A22D401B-42AA-A7EA-5EE2-489A2E4D8B08}"/>
          </ac:spMkLst>
        </pc:spChg>
        <pc:spChg chg="add mod">
          <ac:chgData name="Tao Wang" userId="4c28573d-a3b5-49c6-ada6-f1aca97644df" providerId="ADAL" clId="{860635E6-9040-437A-A14F-EAC15A7B4B66}" dt="2023-09-05T13:41:50.180" v="51"/>
          <ac:spMkLst>
            <pc:docMk/>
            <pc:sldMk cId="3437407693" sldId="421"/>
            <ac:spMk id="20" creationId="{470359C5-3C7F-C842-5208-4C0F56340F88}"/>
          </ac:spMkLst>
        </pc:spChg>
        <pc:spChg chg="add mod">
          <ac:chgData name="Tao Wang" userId="4c28573d-a3b5-49c6-ada6-f1aca97644df" providerId="ADAL" clId="{860635E6-9040-437A-A14F-EAC15A7B4B66}" dt="2023-09-05T13:41:50.180" v="51"/>
          <ac:spMkLst>
            <pc:docMk/>
            <pc:sldMk cId="3437407693" sldId="421"/>
            <ac:spMk id="21" creationId="{282510B2-E3CC-21D8-C47F-C83658BA548B}"/>
          </ac:spMkLst>
        </pc:spChg>
        <pc:spChg chg="add mod">
          <ac:chgData name="Tao Wang" userId="4c28573d-a3b5-49c6-ada6-f1aca97644df" providerId="ADAL" clId="{860635E6-9040-437A-A14F-EAC15A7B4B66}" dt="2023-09-05T13:41:50.180" v="51"/>
          <ac:spMkLst>
            <pc:docMk/>
            <pc:sldMk cId="3437407693" sldId="421"/>
            <ac:spMk id="22" creationId="{4D181585-2650-9081-1EB5-8AF22DBEC4A6}"/>
          </ac:spMkLst>
        </pc:spChg>
        <pc:spChg chg="add mod">
          <ac:chgData name="Tao Wang" userId="4c28573d-a3b5-49c6-ada6-f1aca97644df" providerId="ADAL" clId="{860635E6-9040-437A-A14F-EAC15A7B4B66}" dt="2023-09-05T13:41:50.180" v="51"/>
          <ac:spMkLst>
            <pc:docMk/>
            <pc:sldMk cId="3437407693" sldId="421"/>
            <ac:spMk id="23" creationId="{BBCDC2B6-4CFD-EDFD-E753-CB102A9ED860}"/>
          </ac:spMkLst>
        </pc:spChg>
        <pc:spChg chg="add mod">
          <ac:chgData name="Tao Wang" userId="4c28573d-a3b5-49c6-ada6-f1aca97644df" providerId="ADAL" clId="{860635E6-9040-437A-A14F-EAC15A7B4B66}" dt="2023-09-05T13:41:50.180" v="51"/>
          <ac:spMkLst>
            <pc:docMk/>
            <pc:sldMk cId="3437407693" sldId="421"/>
            <ac:spMk id="25" creationId="{85FD76D8-D45C-F131-9E64-E723FC168F64}"/>
          </ac:spMkLst>
        </pc:spChg>
        <pc:spChg chg="add mod">
          <ac:chgData name="Tao Wang" userId="4c28573d-a3b5-49c6-ada6-f1aca97644df" providerId="ADAL" clId="{860635E6-9040-437A-A14F-EAC15A7B4B66}" dt="2023-09-05T13:41:50.180" v="51"/>
          <ac:spMkLst>
            <pc:docMk/>
            <pc:sldMk cId="3437407693" sldId="421"/>
            <ac:spMk id="26" creationId="{2EC2A2D8-CD90-8B4E-769D-4EFAEEF50AF2}"/>
          </ac:spMkLst>
        </pc:spChg>
        <pc:grpChg chg="add mod">
          <ac:chgData name="Tao Wang" userId="4c28573d-a3b5-49c6-ada6-f1aca97644df" providerId="ADAL" clId="{860635E6-9040-437A-A14F-EAC15A7B4B66}" dt="2023-09-05T13:41:50.180" v="51"/>
          <ac:grpSpMkLst>
            <pc:docMk/>
            <pc:sldMk cId="3437407693" sldId="421"/>
            <ac:grpSpMk id="4" creationId="{D902721F-D034-BCDD-8348-DF759DAC6132}"/>
          </ac:grpSpMkLst>
        </pc:grpChg>
        <pc:picChg chg="add mod modCrop">
          <ac:chgData name="Tao Wang" userId="4c28573d-a3b5-49c6-ada6-f1aca97644df" providerId="ADAL" clId="{860635E6-9040-437A-A14F-EAC15A7B4B66}" dt="2023-09-05T13:42:51.104" v="59" actId="1076"/>
          <ac:picMkLst>
            <pc:docMk/>
            <pc:sldMk cId="3437407693" sldId="421"/>
            <ac:picMk id="27" creationId="{D4084164-B220-EFE2-099C-E246BF5FBD1E}"/>
          </ac:picMkLst>
        </pc:picChg>
        <pc:picChg chg="del">
          <ac:chgData name="Tao Wang" userId="4c28573d-a3b5-49c6-ada6-f1aca97644df" providerId="ADAL" clId="{860635E6-9040-437A-A14F-EAC15A7B4B66}" dt="2023-09-05T13:40:15.237" v="41" actId="478"/>
          <ac:picMkLst>
            <pc:docMk/>
            <pc:sldMk cId="3437407693" sldId="421"/>
            <ac:picMk id="56" creationId="{6908A16E-F8CC-79F6-D8FF-40DF0FF829BA}"/>
          </ac:picMkLst>
        </pc:picChg>
        <pc:cxnChg chg="add mod">
          <ac:chgData name="Tao Wang" userId="4c28573d-a3b5-49c6-ada6-f1aca97644df" providerId="ADAL" clId="{860635E6-9040-437A-A14F-EAC15A7B4B66}" dt="2023-09-05T13:41:50.180" v="51"/>
          <ac:cxnSpMkLst>
            <pc:docMk/>
            <pc:sldMk cId="3437407693" sldId="421"/>
            <ac:cxnSpMk id="9" creationId="{D950DD4E-7999-69E4-3BFA-904551B17966}"/>
          </ac:cxnSpMkLst>
        </pc:cxnChg>
        <pc:cxnChg chg="add mod">
          <ac:chgData name="Tao Wang" userId="4c28573d-a3b5-49c6-ada6-f1aca97644df" providerId="ADAL" clId="{860635E6-9040-437A-A14F-EAC15A7B4B66}" dt="2023-09-05T13:41:50.180" v="51"/>
          <ac:cxnSpMkLst>
            <pc:docMk/>
            <pc:sldMk cId="3437407693" sldId="421"/>
            <ac:cxnSpMk id="11" creationId="{B3C76729-2888-4DED-3BF3-C7ECC64EF88E}"/>
          </ac:cxnSpMkLst>
        </pc:cxnChg>
        <pc:cxnChg chg="add mod">
          <ac:chgData name="Tao Wang" userId="4c28573d-a3b5-49c6-ada6-f1aca97644df" providerId="ADAL" clId="{860635E6-9040-437A-A14F-EAC15A7B4B66}" dt="2023-09-05T13:41:50.180" v="51"/>
          <ac:cxnSpMkLst>
            <pc:docMk/>
            <pc:sldMk cId="3437407693" sldId="421"/>
            <ac:cxnSpMk id="19" creationId="{ABADD394-A2E5-78A0-08BB-2712A17FEF4E}"/>
          </ac:cxnSpMkLst>
        </pc:cxnChg>
        <pc:cxnChg chg="add mod">
          <ac:chgData name="Tao Wang" userId="4c28573d-a3b5-49c6-ada6-f1aca97644df" providerId="ADAL" clId="{860635E6-9040-437A-A14F-EAC15A7B4B66}" dt="2023-09-05T13:41:50.180" v="51"/>
          <ac:cxnSpMkLst>
            <pc:docMk/>
            <pc:sldMk cId="3437407693" sldId="421"/>
            <ac:cxnSpMk id="24" creationId="{61F339DF-3395-AE62-B308-DF6414383C6E}"/>
          </ac:cxnSpMkLst>
        </pc:cxnChg>
      </pc:sldChg>
      <pc:sldChg chg="modSp mod">
        <pc:chgData name="Tao Wang" userId="4c28573d-a3b5-49c6-ada6-f1aca97644df" providerId="ADAL" clId="{860635E6-9040-437A-A14F-EAC15A7B4B66}" dt="2023-09-06T11:21:34.786" v="1522" actId="20577"/>
        <pc:sldMkLst>
          <pc:docMk/>
          <pc:sldMk cId="3190893185" sldId="422"/>
        </pc:sldMkLst>
        <pc:spChg chg="mod">
          <ac:chgData name="Tao Wang" userId="4c28573d-a3b5-49c6-ada6-f1aca97644df" providerId="ADAL" clId="{860635E6-9040-437A-A14F-EAC15A7B4B66}" dt="2023-09-06T11:21:34.786" v="1522" actId="20577"/>
          <ac:spMkLst>
            <pc:docMk/>
            <pc:sldMk cId="3190893185" sldId="422"/>
            <ac:spMk id="3" creationId="{3B676883-DE93-41E1-9BD9-D2DF2C110467}"/>
          </ac:spMkLst>
        </pc:spChg>
      </pc:sldChg>
      <pc:sldChg chg="modSp mod ord">
        <pc:chgData name="Tao Wang" userId="4c28573d-a3b5-49c6-ada6-f1aca97644df" providerId="ADAL" clId="{860635E6-9040-437A-A14F-EAC15A7B4B66}" dt="2023-09-05T13:45:08.291" v="102" actId="113"/>
        <pc:sldMkLst>
          <pc:docMk/>
          <pc:sldMk cId="2512251940" sldId="425"/>
        </pc:sldMkLst>
        <pc:spChg chg="mod">
          <ac:chgData name="Tao Wang" userId="4c28573d-a3b5-49c6-ada6-f1aca97644df" providerId="ADAL" clId="{860635E6-9040-437A-A14F-EAC15A7B4B66}" dt="2023-09-05T13:45:08.291" v="102" actId="113"/>
          <ac:spMkLst>
            <pc:docMk/>
            <pc:sldMk cId="2512251940" sldId="425"/>
            <ac:spMk id="2" creationId="{D3D34BC7-36E4-4C79-A5AB-2A1341599D7D}"/>
          </ac:spMkLst>
        </pc:spChg>
      </pc:sldChg>
      <pc:sldChg chg="addSp delSp modSp mod">
        <pc:chgData name="Tao Wang" userId="4c28573d-a3b5-49c6-ada6-f1aca97644df" providerId="ADAL" clId="{860635E6-9040-437A-A14F-EAC15A7B4B66}" dt="2023-09-05T13:49:06.060" v="173" actId="20577"/>
        <pc:sldMkLst>
          <pc:docMk/>
          <pc:sldMk cId="4133877292" sldId="426"/>
        </pc:sldMkLst>
        <pc:spChg chg="mod">
          <ac:chgData name="Tao Wang" userId="4c28573d-a3b5-49c6-ada6-f1aca97644df" providerId="ADAL" clId="{860635E6-9040-437A-A14F-EAC15A7B4B66}" dt="2023-09-05T13:49:06.060" v="173" actId="20577"/>
          <ac:spMkLst>
            <pc:docMk/>
            <pc:sldMk cId="4133877292" sldId="426"/>
            <ac:spMk id="2" creationId="{D3D34BC7-36E4-4C79-A5AB-2A1341599D7D}"/>
          </ac:spMkLst>
        </pc:spChg>
        <pc:spChg chg="del mod">
          <ac:chgData name="Tao Wang" userId="4c28573d-a3b5-49c6-ada6-f1aca97644df" providerId="ADAL" clId="{860635E6-9040-437A-A14F-EAC15A7B4B66}" dt="2023-09-05T13:48:15.554" v="155" actId="478"/>
          <ac:spMkLst>
            <pc:docMk/>
            <pc:sldMk cId="4133877292" sldId="426"/>
            <ac:spMk id="3" creationId="{3B676883-DE93-41E1-9BD9-D2DF2C110467}"/>
          </ac:spMkLst>
        </pc:spChg>
        <pc:picChg chg="add mod modCrop">
          <ac:chgData name="Tao Wang" userId="4c28573d-a3b5-49c6-ada6-f1aca97644df" providerId="ADAL" clId="{860635E6-9040-437A-A14F-EAC15A7B4B66}" dt="2023-09-05T13:46:46.831" v="133" actId="1076"/>
          <ac:picMkLst>
            <pc:docMk/>
            <pc:sldMk cId="4133877292" sldId="426"/>
            <ac:picMk id="4" creationId="{7AAADD7C-77EC-B8D2-202A-0E77BBEAAD74}"/>
          </ac:picMkLst>
        </pc:picChg>
        <pc:picChg chg="del">
          <ac:chgData name="Tao Wang" userId="4c28573d-a3b5-49c6-ada6-f1aca97644df" providerId="ADAL" clId="{860635E6-9040-437A-A14F-EAC15A7B4B66}" dt="2023-09-05T13:45:52.474" v="125" actId="478"/>
          <ac:picMkLst>
            <pc:docMk/>
            <pc:sldMk cId="4133877292" sldId="426"/>
            <ac:picMk id="27" creationId="{1EE8F3D0-AEB2-8060-8063-4FAC62EFA37C}"/>
          </ac:picMkLst>
        </pc:picChg>
      </pc:sldChg>
      <pc:sldChg chg="del">
        <pc:chgData name="Tao Wang" userId="4c28573d-a3b5-49c6-ada6-f1aca97644df" providerId="ADAL" clId="{860635E6-9040-437A-A14F-EAC15A7B4B66}" dt="2023-09-06T10:39:39.546" v="1052" actId="2696"/>
        <pc:sldMkLst>
          <pc:docMk/>
          <pc:sldMk cId="1713661463" sldId="427"/>
        </pc:sldMkLst>
      </pc:sldChg>
      <pc:sldChg chg="addSp delSp modSp mod">
        <pc:chgData name="Tao Wang" userId="4c28573d-a3b5-49c6-ada6-f1aca97644df" providerId="ADAL" clId="{860635E6-9040-437A-A14F-EAC15A7B4B66}" dt="2023-09-06T15:00:26.178" v="2136" actId="20577"/>
        <pc:sldMkLst>
          <pc:docMk/>
          <pc:sldMk cId="1623922911" sldId="428"/>
        </pc:sldMkLst>
        <pc:spChg chg="mod">
          <ac:chgData name="Tao Wang" userId="4c28573d-a3b5-49c6-ada6-f1aca97644df" providerId="ADAL" clId="{860635E6-9040-437A-A14F-EAC15A7B4B66}" dt="2023-09-05T15:46:39.304" v="237" actId="20577"/>
          <ac:spMkLst>
            <pc:docMk/>
            <pc:sldMk cId="1623922911" sldId="428"/>
            <ac:spMk id="2" creationId="{D3D34BC7-36E4-4C79-A5AB-2A1341599D7D}"/>
          </ac:spMkLst>
        </pc:spChg>
        <pc:spChg chg="mod">
          <ac:chgData name="Tao Wang" userId="4c28573d-a3b5-49c6-ada6-f1aca97644df" providerId="ADAL" clId="{860635E6-9040-437A-A14F-EAC15A7B4B66}" dt="2023-09-06T15:00:26.178" v="2136" actId="20577"/>
          <ac:spMkLst>
            <pc:docMk/>
            <pc:sldMk cId="1623922911" sldId="428"/>
            <ac:spMk id="3" creationId="{3B676883-DE93-41E1-9BD9-D2DF2C110467}"/>
          </ac:spMkLst>
        </pc:spChg>
        <pc:spChg chg="add del">
          <ac:chgData name="Tao Wang" userId="4c28573d-a3b5-49c6-ada6-f1aca97644df" providerId="ADAL" clId="{860635E6-9040-437A-A14F-EAC15A7B4B66}" dt="2023-09-06T14:28:49.926" v="2038"/>
          <ac:spMkLst>
            <pc:docMk/>
            <pc:sldMk cId="1623922911" sldId="428"/>
            <ac:spMk id="4" creationId="{6A49E1B9-A388-2029-BC71-3E84CC10BD56}"/>
          </ac:spMkLst>
        </pc:spChg>
      </pc:sldChg>
      <pc:sldChg chg="modSp mod">
        <pc:chgData name="Tao Wang" userId="4c28573d-a3b5-49c6-ada6-f1aca97644df" providerId="ADAL" clId="{860635E6-9040-437A-A14F-EAC15A7B4B66}" dt="2023-09-06T15:13:37.372" v="2255" actId="20577"/>
        <pc:sldMkLst>
          <pc:docMk/>
          <pc:sldMk cId="4168303201" sldId="429"/>
        </pc:sldMkLst>
        <pc:spChg chg="mod">
          <ac:chgData name="Tao Wang" userId="4c28573d-a3b5-49c6-ada6-f1aca97644df" providerId="ADAL" clId="{860635E6-9040-437A-A14F-EAC15A7B4B66}" dt="2023-09-06T15:13:37.372" v="2255" actId="20577"/>
          <ac:spMkLst>
            <pc:docMk/>
            <pc:sldMk cId="4168303201" sldId="429"/>
            <ac:spMk id="3" creationId="{3B676883-DE93-41E1-9BD9-D2DF2C110467}"/>
          </ac:spMkLst>
        </pc:spChg>
      </pc:sldChg>
      <pc:sldChg chg="modSp mod">
        <pc:chgData name="Tao Wang" userId="4c28573d-a3b5-49c6-ada6-f1aca97644df" providerId="ADAL" clId="{860635E6-9040-437A-A14F-EAC15A7B4B66}" dt="2023-09-06T11:22:37.591" v="1543" actId="20577"/>
        <pc:sldMkLst>
          <pc:docMk/>
          <pc:sldMk cId="190248495" sldId="430"/>
        </pc:sldMkLst>
        <pc:spChg chg="mod">
          <ac:chgData name="Tao Wang" userId="4c28573d-a3b5-49c6-ada6-f1aca97644df" providerId="ADAL" clId="{860635E6-9040-437A-A14F-EAC15A7B4B66}" dt="2023-09-06T11:21:35.987" v="1524"/>
          <ac:spMkLst>
            <pc:docMk/>
            <pc:sldMk cId="190248495" sldId="430"/>
            <ac:spMk id="2" creationId="{D3D34BC7-36E4-4C79-A5AB-2A1341599D7D}"/>
          </ac:spMkLst>
        </pc:spChg>
        <pc:spChg chg="mod">
          <ac:chgData name="Tao Wang" userId="4c28573d-a3b5-49c6-ada6-f1aca97644df" providerId="ADAL" clId="{860635E6-9040-437A-A14F-EAC15A7B4B66}" dt="2023-09-06T11:22:37.591" v="1543" actId="20577"/>
          <ac:spMkLst>
            <pc:docMk/>
            <pc:sldMk cId="190248495" sldId="430"/>
            <ac:spMk id="3" creationId="{3B676883-DE93-41E1-9BD9-D2DF2C110467}"/>
          </ac:spMkLst>
        </pc:spChg>
      </pc:sldChg>
      <pc:sldChg chg="addSp delSp modSp add del mod">
        <pc:chgData name="Tao Wang" userId="4c28573d-a3b5-49c6-ada6-f1aca97644df" providerId="ADAL" clId="{860635E6-9040-437A-A14F-EAC15A7B4B66}" dt="2023-09-06T10:04:51.563" v="731" actId="20577"/>
        <pc:sldMkLst>
          <pc:docMk/>
          <pc:sldMk cId="2017760832" sldId="431"/>
        </pc:sldMkLst>
        <pc:spChg chg="mod">
          <ac:chgData name="Tao Wang" userId="4c28573d-a3b5-49c6-ada6-f1aca97644df" providerId="ADAL" clId="{860635E6-9040-437A-A14F-EAC15A7B4B66}" dt="2023-09-05T15:42:06.864" v="218" actId="20577"/>
          <ac:spMkLst>
            <pc:docMk/>
            <pc:sldMk cId="2017760832" sldId="431"/>
            <ac:spMk id="2" creationId="{D3D34BC7-36E4-4C79-A5AB-2A1341599D7D}"/>
          </ac:spMkLst>
        </pc:spChg>
        <pc:spChg chg="mod">
          <ac:chgData name="Tao Wang" userId="4c28573d-a3b5-49c6-ada6-f1aca97644df" providerId="ADAL" clId="{860635E6-9040-437A-A14F-EAC15A7B4B66}" dt="2023-09-06T10:04:51.563" v="731" actId="20577"/>
          <ac:spMkLst>
            <pc:docMk/>
            <pc:sldMk cId="2017760832" sldId="431"/>
            <ac:spMk id="3" creationId="{3B676883-DE93-41E1-9BD9-D2DF2C110467}"/>
          </ac:spMkLst>
        </pc:spChg>
        <pc:spChg chg="add del">
          <ac:chgData name="Tao Wang" userId="4c28573d-a3b5-49c6-ada6-f1aca97644df" providerId="ADAL" clId="{860635E6-9040-437A-A14F-EAC15A7B4B66}" dt="2023-09-05T15:36:08.865" v="202"/>
          <ac:spMkLst>
            <pc:docMk/>
            <pc:sldMk cId="2017760832" sldId="431"/>
            <ac:spMk id="4" creationId="{5A9EE4FB-7302-E97D-B45D-9123D3F7E715}"/>
          </ac:spMkLst>
        </pc:spChg>
      </pc:sldChg>
      <pc:sldChg chg="new add del">
        <pc:chgData name="Tao Wang" userId="4c28573d-a3b5-49c6-ada6-f1aca97644df" providerId="ADAL" clId="{860635E6-9040-437A-A14F-EAC15A7B4B66}" dt="2023-09-05T15:35:20.956" v="195" actId="680"/>
        <pc:sldMkLst>
          <pc:docMk/>
          <pc:sldMk cId="3319748224" sldId="431"/>
        </pc:sldMkLst>
      </pc:sldChg>
      <pc:sldChg chg="modSp add mod">
        <pc:chgData name="Tao Wang" userId="4c28573d-a3b5-49c6-ada6-f1aca97644df" providerId="ADAL" clId="{860635E6-9040-437A-A14F-EAC15A7B4B66}" dt="2023-09-06T10:08:47.063" v="784" actId="14100"/>
        <pc:sldMkLst>
          <pc:docMk/>
          <pc:sldMk cId="1384208089" sldId="432"/>
        </pc:sldMkLst>
        <pc:spChg chg="mod">
          <ac:chgData name="Tao Wang" userId="4c28573d-a3b5-49c6-ada6-f1aca97644df" providerId="ADAL" clId="{860635E6-9040-437A-A14F-EAC15A7B4B66}" dt="2023-09-06T10:02:03.231" v="639" actId="20577"/>
          <ac:spMkLst>
            <pc:docMk/>
            <pc:sldMk cId="1384208089" sldId="432"/>
            <ac:spMk id="2" creationId="{D3D34BC7-36E4-4C79-A5AB-2A1341599D7D}"/>
          </ac:spMkLst>
        </pc:spChg>
        <pc:spChg chg="mod">
          <ac:chgData name="Tao Wang" userId="4c28573d-a3b5-49c6-ada6-f1aca97644df" providerId="ADAL" clId="{860635E6-9040-437A-A14F-EAC15A7B4B66}" dt="2023-09-06T10:08:47.063" v="784" actId="14100"/>
          <ac:spMkLst>
            <pc:docMk/>
            <pc:sldMk cId="1384208089" sldId="432"/>
            <ac:spMk id="3" creationId="{3B676883-DE93-41E1-9BD9-D2DF2C110467}"/>
          </ac:spMkLst>
        </pc:spChg>
      </pc:sldChg>
      <pc:sldChg chg="addSp delSp add del setBg delDesignElem">
        <pc:chgData name="Tao Wang" userId="4c28573d-a3b5-49c6-ada6-f1aca97644df" providerId="ADAL" clId="{860635E6-9040-437A-A14F-EAC15A7B4B66}" dt="2023-09-06T09:51:56.927" v="512"/>
        <pc:sldMkLst>
          <pc:docMk/>
          <pc:sldMk cId="1754506305" sldId="432"/>
        </pc:sldMkLst>
        <pc:spChg chg="add del">
          <ac:chgData name="Tao Wang" userId="4c28573d-a3b5-49c6-ada6-f1aca97644df" providerId="ADAL" clId="{860635E6-9040-437A-A14F-EAC15A7B4B66}" dt="2023-09-06T09:51:56.927" v="512"/>
          <ac:spMkLst>
            <pc:docMk/>
            <pc:sldMk cId="1754506305" sldId="432"/>
            <ac:spMk id="8" creationId="{3741B58E-3B65-4A01-A276-975AB2CF8A08}"/>
          </ac:spMkLst>
        </pc:spChg>
        <pc:spChg chg="add del">
          <ac:chgData name="Tao Wang" userId="4c28573d-a3b5-49c6-ada6-f1aca97644df" providerId="ADAL" clId="{860635E6-9040-437A-A14F-EAC15A7B4B66}" dt="2023-09-06T09:51:56.927" v="512"/>
          <ac:spMkLst>
            <pc:docMk/>
            <pc:sldMk cId="1754506305" sldId="432"/>
            <ac:spMk id="10" creationId="{7AAC67C3-831B-4AB1-A259-DFB839CAFAFC}"/>
          </ac:spMkLst>
        </pc:spChg>
        <pc:spChg chg="add del">
          <ac:chgData name="Tao Wang" userId="4c28573d-a3b5-49c6-ada6-f1aca97644df" providerId="ADAL" clId="{860635E6-9040-437A-A14F-EAC15A7B4B66}" dt="2023-09-06T09:51:56.927" v="512"/>
          <ac:spMkLst>
            <pc:docMk/>
            <pc:sldMk cId="1754506305" sldId="432"/>
            <ac:spMk id="12" creationId="{054B3F04-9EAC-45C0-B3CE-0387EEA10A0C}"/>
          </ac:spMkLst>
        </pc:spChg>
      </pc:sldChg>
      <pc:sldChg chg="addSp delSp add del setBg delDesignElem">
        <pc:chgData name="Tao Wang" userId="4c28573d-a3b5-49c6-ada6-f1aca97644df" providerId="ADAL" clId="{860635E6-9040-437A-A14F-EAC15A7B4B66}" dt="2023-09-05T15:35:49.239" v="198"/>
        <pc:sldMkLst>
          <pc:docMk/>
          <pc:sldMk cId="3440118404" sldId="432"/>
        </pc:sldMkLst>
        <pc:spChg chg="add del">
          <ac:chgData name="Tao Wang" userId="4c28573d-a3b5-49c6-ada6-f1aca97644df" providerId="ADAL" clId="{860635E6-9040-437A-A14F-EAC15A7B4B66}" dt="2023-09-05T15:35:49.239" v="198"/>
          <ac:spMkLst>
            <pc:docMk/>
            <pc:sldMk cId="3440118404" sldId="432"/>
            <ac:spMk id="8" creationId="{3741B58E-3B65-4A01-A276-975AB2CF8A08}"/>
          </ac:spMkLst>
        </pc:spChg>
        <pc:spChg chg="add del">
          <ac:chgData name="Tao Wang" userId="4c28573d-a3b5-49c6-ada6-f1aca97644df" providerId="ADAL" clId="{860635E6-9040-437A-A14F-EAC15A7B4B66}" dt="2023-09-05T15:35:49.239" v="198"/>
          <ac:spMkLst>
            <pc:docMk/>
            <pc:sldMk cId="3440118404" sldId="432"/>
            <ac:spMk id="10" creationId="{7AAC67C3-831B-4AB1-A259-DFB839CAFAFC}"/>
          </ac:spMkLst>
        </pc:spChg>
        <pc:spChg chg="add del">
          <ac:chgData name="Tao Wang" userId="4c28573d-a3b5-49c6-ada6-f1aca97644df" providerId="ADAL" clId="{860635E6-9040-437A-A14F-EAC15A7B4B66}" dt="2023-09-05T15:35:49.239" v="198"/>
          <ac:spMkLst>
            <pc:docMk/>
            <pc:sldMk cId="3440118404" sldId="432"/>
            <ac:spMk id="12" creationId="{054B3F04-9EAC-45C0-B3CE-0387EEA10A0C}"/>
          </ac:spMkLst>
        </pc:spChg>
      </pc:sldChg>
      <pc:sldChg chg="addSp delSp modSp mod">
        <pc:chgData name="Tao Wang" userId="4c28573d-a3b5-49c6-ada6-f1aca97644df" providerId="ADAL" clId="{860635E6-9040-437A-A14F-EAC15A7B4B66}" dt="2023-09-06T10:29:26.886" v="927" actId="20577"/>
        <pc:sldMkLst>
          <pc:docMk/>
          <pc:sldMk cId="3183030465" sldId="433"/>
        </pc:sldMkLst>
        <pc:spChg chg="mod">
          <ac:chgData name="Tao Wang" userId="4c28573d-a3b5-49c6-ada6-f1aca97644df" providerId="ADAL" clId="{860635E6-9040-437A-A14F-EAC15A7B4B66}" dt="2023-09-06T10:29:26.886" v="927" actId="20577"/>
          <ac:spMkLst>
            <pc:docMk/>
            <pc:sldMk cId="3183030465" sldId="433"/>
            <ac:spMk id="3" creationId="{3B676883-DE93-41E1-9BD9-D2DF2C110467}"/>
          </ac:spMkLst>
        </pc:spChg>
        <pc:spChg chg="add del">
          <ac:chgData name="Tao Wang" userId="4c28573d-a3b5-49c6-ada6-f1aca97644df" providerId="ADAL" clId="{860635E6-9040-437A-A14F-EAC15A7B4B66}" dt="2023-09-06T10:11:35.330" v="786"/>
          <ac:spMkLst>
            <pc:docMk/>
            <pc:sldMk cId="3183030465" sldId="433"/>
            <ac:spMk id="4" creationId="{9107CF30-CB25-E30D-EF3B-E8629034CE76}"/>
          </ac:spMkLst>
        </pc:spChg>
        <pc:spChg chg="add del">
          <ac:chgData name="Tao Wang" userId="4c28573d-a3b5-49c6-ada6-f1aca97644df" providerId="ADAL" clId="{860635E6-9040-437A-A14F-EAC15A7B4B66}" dt="2023-09-06T10:27:14.487" v="908"/>
          <ac:spMkLst>
            <pc:docMk/>
            <pc:sldMk cId="3183030465" sldId="433"/>
            <ac:spMk id="5" creationId="{AF8C5E0D-67E9-7B23-F938-EC9E5C8327F7}"/>
          </ac:spMkLst>
        </pc:spChg>
      </pc:sldChg>
      <pc:sldChg chg="modSp add mod">
        <pc:chgData name="Tao Wang" userId="4c28573d-a3b5-49c6-ada6-f1aca97644df" providerId="ADAL" clId="{860635E6-9040-437A-A14F-EAC15A7B4B66}" dt="2023-09-06T15:07:13.152" v="2239" actId="20577"/>
        <pc:sldMkLst>
          <pc:docMk/>
          <pc:sldMk cId="1398617996" sldId="434"/>
        </pc:sldMkLst>
        <pc:spChg chg="mod">
          <ac:chgData name="Tao Wang" userId="4c28573d-a3b5-49c6-ada6-f1aca97644df" providerId="ADAL" clId="{860635E6-9040-437A-A14F-EAC15A7B4B66}" dt="2023-09-06T15:07:13.152" v="2239" actId="20577"/>
          <ac:spMkLst>
            <pc:docMk/>
            <pc:sldMk cId="1398617996" sldId="434"/>
            <ac:spMk id="3" creationId="{3B676883-DE93-41E1-9BD9-D2DF2C110467}"/>
          </ac:spMkLst>
        </pc:spChg>
      </pc:sldChg>
      <pc:sldChg chg="modSp mod">
        <pc:chgData name="Tao Wang" userId="4c28573d-a3b5-49c6-ada6-f1aca97644df" providerId="ADAL" clId="{860635E6-9040-437A-A14F-EAC15A7B4B66}" dt="2023-09-06T11:07:11.932" v="1332" actId="20577"/>
        <pc:sldMkLst>
          <pc:docMk/>
          <pc:sldMk cId="6908059" sldId="435"/>
        </pc:sldMkLst>
        <pc:spChg chg="mod">
          <ac:chgData name="Tao Wang" userId="4c28573d-a3b5-49c6-ada6-f1aca97644df" providerId="ADAL" clId="{860635E6-9040-437A-A14F-EAC15A7B4B66}" dt="2023-09-06T11:07:11.932" v="1332" actId="20577"/>
          <ac:spMkLst>
            <pc:docMk/>
            <pc:sldMk cId="6908059" sldId="435"/>
            <ac:spMk id="3" creationId="{3B676883-DE93-41E1-9BD9-D2DF2C110467}"/>
          </ac:spMkLst>
        </pc:spChg>
      </pc:sldChg>
      <pc:sldChg chg="modSp add mod">
        <pc:chgData name="Tao Wang" userId="4c28573d-a3b5-49c6-ada6-f1aca97644df" providerId="ADAL" clId="{860635E6-9040-437A-A14F-EAC15A7B4B66}" dt="2023-09-06T11:10:38.824" v="1411" actId="20577"/>
        <pc:sldMkLst>
          <pc:docMk/>
          <pc:sldMk cId="3788126565" sldId="436"/>
        </pc:sldMkLst>
        <pc:spChg chg="mod">
          <ac:chgData name="Tao Wang" userId="4c28573d-a3b5-49c6-ada6-f1aca97644df" providerId="ADAL" clId="{860635E6-9040-437A-A14F-EAC15A7B4B66}" dt="2023-09-06T11:10:38.824" v="1411" actId="20577"/>
          <ac:spMkLst>
            <pc:docMk/>
            <pc:sldMk cId="3788126565" sldId="436"/>
            <ac:spMk id="3" creationId="{3B676883-DE93-41E1-9BD9-D2DF2C110467}"/>
          </ac:spMkLst>
        </pc:spChg>
      </pc:sldChg>
      <pc:sldChg chg="modSp add mod">
        <pc:chgData name="Tao Wang" userId="4c28573d-a3b5-49c6-ada6-f1aca97644df" providerId="ADAL" clId="{860635E6-9040-437A-A14F-EAC15A7B4B66}" dt="2023-09-06T11:36:16.683" v="1957" actId="20577"/>
        <pc:sldMkLst>
          <pc:docMk/>
          <pc:sldMk cId="1685118072" sldId="437"/>
        </pc:sldMkLst>
        <pc:spChg chg="mod">
          <ac:chgData name="Tao Wang" userId="4c28573d-a3b5-49c6-ada6-f1aca97644df" providerId="ADAL" clId="{860635E6-9040-437A-A14F-EAC15A7B4B66}" dt="2023-09-06T11:23:00.067" v="1567" actId="20577"/>
          <ac:spMkLst>
            <pc:docMk/>
            <pc:sldMk cId="1685118072" sldId="437"/>
            <ac:spMk id="2" creationId="{D3D34BC7-36E4-4C79-A5AB-2A1341599D7D}"/>
          </ac:spMkLst>
        </pc:spChg>
        <pc:spChg chg="mod">
          <ac:chgData name="Tao Wang" userId="4c28573d-a3b5-49c6-ada6-f1aca97644df" providerId="ADAL" clId="{860635E6-9040-437A-A14F-EAC15A7B4B66}" dt="2023-09-06T11:36:16.683" v="1957" actId="20577"/>
          <ac:spMkLst>
            <pc:docMk/>
            <pc:sldMk cId="1685118072" sldId="437"/>
            <ac:spMk id="3" creationId="{3B676883-DE93-41E1-9BD9-D2DF2C110467}"/>
          </ac:spMkLst>
        </pc:spChg>
      </pc:sldChg>
    </pc:docChg>
  </pc:docChgLst>
  <pc:docChgLst>
    <pc:chgData name="Tao Wang" userId="4c28573d-a3b5-49c6-ada6-f1aca97644df" providerId="ADAL" clId="{E0B5E6D9-F0F2-4DA3-852D-B3360E666098}"/>
    <pc:docChg chg="undo redo custSel addSld delSld modSld">
      <pc:chgData name="Tao Wang" userId="4c28573d-a3b5-49c6-ada6-f1aca97644df" providerId="ADAL" clId="{E0B5E6D9-F0F2-4DA3-852D-B3360E666098}" dt="2024-03-03T15:39:16.473" v="1126"/>
      <pc:docMkLst>
        <pc:docMk/>
      </pc:docMkLst>
      <pc:sldChg chg="addSp delSp modSp mod">
        <pc:chgData name="Tao Wang" userId="4c28573d-a3b5-49c6-ada6-f1aca97644df" providerId="ADAL" clId="{E0B5E6D9-F0F2-4DA3-852D-B3360E666098}" dt="2024-02-29T17:05:28.384" v="310" actId="478"/>
        <pc:sldMkLst>
          <pc:docMk/>
          <pc:sldMk cId="3069532508" sldId="256"/>
        </pc:sldMkLst>
        <pc:spChg chg="mod">
          <ac:chgData name="Tao Wang" userId="4c28573d-a3b5-49c6-ada6-f1aca97644df" providerId="ADAL" clId="{E0B5E6D9-F0F2-4DA3-852D-B3360E666098}" dt="2024-02-29T14:33:06.424" v="85" actId="404"/>
          <ac:spMkLst>
            <pc:docMk/>
            <pc:sldMk cId="3069532508" sldId="256"/>
            <ac:spMk id="2" creationId="{00000000-0000-0000-0000-000000000000}"/>
          </ac:spMkLst>
        </pc:spChg>
        <pc:spChg chg="mod">
          <ac:chgData name="Tao Wang" userId="4c28573d-a3b5-49c6-ada6-f1aca97644df" providerId="ADAL" clId="{E0B5E6D9-F0F2-4DA3-852D-B3360E666098}" dt="2024-02-29T14:37:45.610" v="135" actId="20577"/>
          <ac:spMkLst>
            <pc:docMk/>
            <pc:sldMk cId="3069532508" sldId="256"/>
            <ac:spMk id="3" creationId="{00000000-0000-0000-0000-000000000000}"/>
          </ac:spMkLst>
        </pc:spChg>
        <pc:spChg chg="add del mod">
          <ac:chgData name="Tao Wang" userId="4c28573d-a3b5-49c6-ada6-f1aca97644df" providerId="ADAL" clId="{E0B5E6D9-F0F2-4DA3-852D-B3360E666098}" dt="2024-02-29T17:05:28.384" v="310" actId="478"/>
          <ac:spMkLst>
            <pc:docMk/>
            <pc:sldMk cId="3069532508" sldId="256"/>
            <ac:spMk id="4" creationId="{5E1F8CF7-C8E2-C66E-6527-0E290EE10B27}"/>
          </ac:spMkLst>
        </pc:spChg>
        <pc:spChg chg="add del">
          <ac:chgData name="Tao Wang" userId="4c28573d-a3b5-49c6-ada6-f1aca97644df" providerId="ADAL" clId="{E0B5E6D9-F0F2-4DA3-852D-B3360E666098}" dt="2024-02-29T14:30:24.563" v="77"/>
          <ac:spMkLst>
            <pc:docMk/>
            <pc:sldMk cId="3069532508" sldId="256"/>
            <ac:spMk id="5" creationId="{F96EACA1-AFC4-0025-9CD8-A938E9DA4B91}"/>
          </ac:spMkLst>
        </pc:spChg>
        <pc:spChg chg="add del">
          <ac:chgData name="Tao Wang" userId="4c28573d-a3b5-49c6-ada6-f1aca97644df" providerId="ADAL" clId="{E0B5E6D9-F0F2-4DA3-852D-B3360E666098}" dt="2024-02-29T14:30:24.563" v="77"/>
          <ac:spMkLst>
            <pc:docMk/>
            <pc:sldMk cId="3069532508" sldId="256"/>
            <ac:spMk id="6" creationId="{C4BD8ACE-B4F9-433D-DC60-09DC9664C1DD}"/>
          </ac:spMkLst>
        </pc:spChg>
        <pc:spChg chg="add del">
          <ac:chgData name="Tao Wang" userId="4c28573d-a3b5-49c6-ada6-f1aca97644df" providerId="ADAL" clId="{E0B5E6D9-F0F2-4DA3-852D-B3360E666098}" dt="2024-02-29T14:30:24.563" v="77"/>
          <ac:spMkLst>
            <pc:docMk/>
            <pc:sldMk cId="3069532508" sldId="256"/>
            <ac:spMk id="7" creationId="{F0CCA4CF-02C0-13FB-D44B-DECDDBF1D038}"/>
          </ac:spMkLst>
        </pc:spChg>
        <pc:picChg chg="add del">
          <ac:chgData name="Tao Wang" userId="4c28573d-a3b5-49c6-ada6-f1aca97644df" providerId="ADAL" clId="{E0B5E6D9-F0F2-4DA3-852D-B3360E666098}" dt="2024-02-29T14:30:24.563" v="77"/>
          <ac:picMkLst>
            <pc:docMk/>
            <pc:sldMk cId="3069532508" sldId="256"/>
            <ac:picMk id="1027" creationId="{0A224FC6-B085-E3BC-CAB3-2B90C1F8B0D9}"/>
          </ac:picMkLst>
        </pc:picChg>
      </pc:sldChg>
      <pc:sldChg chg="addSp delSp modSp del mod">
        <pc:chgData name="Tao Wang" userId="4c28573d-a3b5-49c6-ada6-f1aca97644df" providerId="ADAL" clId="{E0B5E6D9-F0F2-4DA3-852D-B3360E666098}" dt="2024-03-03T15:31:23.449" v="1093" actId="2696"/>
        <pc:sldMkLst>
          <pc:docMk/>
          <pc:sldMk cId="3658564664" sldId="372"/>
        </pc:sldMkLst>
        <pc:spChg chg="add mod">
          <ac:chgData name="Tao Wang" userId="4c28573d-a3b5-49c6-ada6-f1aca97644df" providerId="ADAL" clId="{E0B5E6D9-F0F2-4DA3-852D-B3360E666098}" dt="2024-03-03T15:30:38.123" v="1085" actId="21"/>
          <ac:spMkLst>
            <pc:docMk/>
            <pc:sldMk cId="3658564664" sldId="372"/>
            <ac:spMk id="5" creationId="{4E8E2584-B5F1-A884-3F49-ECCF0718F2C8}"/>
          </ac:spMkLst>
        </pc:spChg>
        <pc:spChg chg="del">
          <ac:chgData name="Tao Wang" userId="4c28573d-a3b5-49c6-ada6-f1aca97644df" providerId="ADAL" clId="{E0B5E6D9-F0F2-4DA3-852D-B3360E666098}" dt="2024-03-03T15:30:27.193" v="1082" actId="21"/>
          <ac:spMkLst>
            <pc:docMk/>
            <pc:sldMk cId="3658564664" sldId="372"/>
            <ac:spMk id="13" creationId="{2010DE1B-D916-4681-8578-3E8A3652DD47}"/>
          </ac:spMkLst>
        </pc:spChg>
        <pc:spChg chg="del">
          <ac:chgData name="Tao Wang" userId="4c28573d-a3b5-49c6-ada6-f1aca97644df" providerId="ADAL" clId="{E0B5E6D9-F0F2-4DA3-852D-B3360E666098}" dt="2024-03-03T15:30:38.123" v="1085" actId="21"/>
          <ac:spMkLst>
            <pc:docMk/>
            <pc:sldMk cId="3658564664" sldId="372"/>
            <ac:spMk id="15" creationId="{BC6EF16D-3655-4207-8DFF-867EBDF2920C}"/>
          </ac:spMkLst>
        </pc:spChg>
        <pc:picChg chg="add del">
          <ac:chgData name="Tao Wang" userId="4c28573d-a3b5-49c6-ada6-f1aca97644df" providerId="ADAL" clId="{E0B5E6D9-F0F2-4DA3-852D-B3360E666098}" dt="2024-02-29T15:25:44.187" v="269" actId="478"/>
          <ac:picMkLst>
            <pc:docMk/>
            <pc:sldMk cId="3658564664" sldId="372"/>
            <ac:picMk id="2" creationId="{DF9078DE-2A2F-81CD-5B39-9362D2C12E27}"/>
          </ac:picMkLst>
        </pc:picChg>
        <pc:picChg chg="add del mod modCrop">
          <ac:chgData name="Tao Wang" userId="4c28573d-a3b5-49c6-ada6-f1aca97644df" providerId="ADAL" clId="{E0B5E6D9-F0F2-4DA3-852D-B3360E666098}" dt="2024-03-03T15:30:47.648" v="1088" actId="21"/>
          <ac:picMkLst>
            <pc:docMk/>
            <pc:sldMk cId="3658564664" sldId="372"/>
            <ac:picMk id="3" creationId="{6EDEADFF-7DAD-DC86-2C2F-B1BC13984733}"/>
          </ac:picMkLst>
        </pc:picChg>
      </pc:sldChg>
      <pc:sldChg chg="add del">
        <pc:chgData name="Tao Wang" userId="4c28573d-a3b5-49c6-ada6-f1aca97644df" providerId="ADAL" clId="{E0B5E6D9-F0F2-4DA3-852D-B3360E666098}" dt="2024-02-29T14:37:38.269" v="131" actId="47"/>
        <pc:sldMkLst>
          <pc:docMk/>
          <pc:sldMk cId="1660007991" sldId="391"/>
        </pc:sldMkLst>
      </pc:sldChg>
      <pc:sldChg chg="add del">
        <pc:chgData name="Tao Wang" userId="4c28573d-a3b5-49c6-ada6-f1aca97644df" providerId="ADAL" clId="{E0B5E6D9-F0F2-4DA3-852D-B3360E666098}" dt="2024-02-29T14:37:38.269" v="131" actId="47"/>
        <pc:sldMkLst>
          <pc:docMk/>
          <pc:sldMk cId="327591433" sldId="393"/>
        </pc:sldMkLst>
      </pc:sldChg>
      <pc:sldChg chg="del">
        <pc:chgData name="Tao Wang" userId="4c28573d-a3b5-49c6-ada6-f1aca97644df" providerId="ADAL" clId="{E0B5E6D9-F0F2-4DA3-852D-B3360E666098}" dt="2024-02-29T14:34:48.581" v="97" actId="47"/>
        <pc:sldMkLst>
          <pc:docMk/>
          <pc:sldMk cId="1103347471" sldId="396"/>
        </pc:sldMkLst>
      </pc:sldChg>
      <pc:sldChg chg="del">
        <pc:chgData name="Tao Wang" userId="4c28573d-a3b5-49c6-ada6-f1aca97644df" providerId="ADAL" clId="{E0B5E6D9-F0F2-4DA3-852D-B3360E666098}" dt="2024-02-29T14:34:48.581" v="97" actId="47"/>
        <pc:sldMkLst>
          <pc:docMk/>
          <pc:sldMk cId="519749082" sldId="398"/>
        </pc:sldMkLst>
      </pc:sldChg>
      <pc:sldChg chg="del">
        <pc:chgData name="Tao Wang" userId="4c28573d-a3b5-49c6-ada6-f1aca97644df" providerId="ADAL" clId="{E0B5E6D9-F0F2-4DA3-852D-B3360E666098}" dt="2024-02-29T14:34:48.581" v="97" actId="47"/>
        <pc:sldMkLst>
          <pc:docMk/>
          <pc:sldMk cId="2930288650" sldId="403"/>
        </pc:sldMkLst>
      </pc:sldChg>
      <pc:sldChg chg="del">
        <pc:chgData name="Tao Wang" userId="4c28573d-a3b5-49c6-ada6-f1aca97644df" providerId="ADAL" clId="{E0B5E6D9-F0F2-4DA3-852D-B3360E666098}" dt="2024-02-29T14:34:48.581" v="97" actId="47"/>
        <pc:sldMkLst>
          <pc:docMk/>
          <pc:sldMk cId="2539207190" sldId="412"/>
        </pc:sldMkLst>
      </pc:sldChg>
      <pc:sldChg chg="del">
        <pc:chgData name="Tao Wang" userId="4c28573d-a3b5-49c6-ada6-f1aca97644df" providerId="ADAL" clId="{E0B5E6D9-F0F2-4DA3-852D-B3360E666098}" dt="2024-02-29T14:34:48.581" v="97" actId="47"/>
        <pc:sldMkLst>
          <pc:docMk/>
          <pc:sldMk cId="724461029" sldId="413"/>
        </pc:sldMkLst>
      </pc:sldChg>
      <pc:sldChg chg="del">
        <pc:chgData name="Tao Wang" userId="4c28573d-a3b5-49c6-ada6-f1aca97644df" providerId="ADAL" clId="{E0B5E6D9-F0F2-4DA3-852D-B3360E666098}" dt="2024-02-29T14:34:48.581" v="97" actId="47"/>
        <pc:sldMkLst>
          <pc:docMk/>
          <pc:sldMk cId="1572583842" sldId="415"/>
        </pc:sldMkLst>
      </pc:sldChg>
      <pc:sldChg chg="add del">
        <pc:chgData name="Tao Wang" userId="4c28573d-a3b5-49c6-ada6-f1aca97644df" providerId="ADAL" clId="{E0B5E6D9-F0F2-4DA3-852D-B3360E666098}" dt="2024-02-29T14:37:38.269" v="131" actId="47"/>
        <pc:sldMkLst>
          <pc:docMk/>
          <pc:sldMk cId="859534700" sldId="418"/>
        </pc:sldMkLst>
      </pc:sldChg>
      <pc:sldChg chg="del">
        <pc:chgData name="Tao Wang" userId="4c28573d-a3b5-49c6-ada6-f1aca97644df" providerId="ADAL" clId="{E0B5E6D9-F0F2-4DA3-852D-B3360E666098}" dt="2024-02-29T14:34:48.581" v="97" actId="47"/>
        <pc:sldMkLst>
          <pc:docMk/>
          <pc:sldMk cId="742718077" sldId="419"/>
        </pc:sldMkLst>
      </pc:sldChg>
      <pc:sldChg chg="del">
        <pc:chgData name="Tao Wang" userId="4c28573d-a3b5-49c6-ada6-f1aca97644df" providerId="ADAL" clId="{E0B5E6D9-F0F2-4DA3-852D-B3360E666098}" dt="2024-02-29T14:34:48.581" v="97" actId="47"/>
        <pc:sldMkLst>
          <pc:docMk/>
          <pc:sldMk cId="1204230989" sldId="420"/>
        </pc:sldMkLst>
      </pc:sldChg>
      <pc:sldChg chg="add del">
        <pc:chgData name="Tao Wang" userId="4c28573d-a3b5-49c6-ada6-f1aca97644df" providerId="ADAL" clId="{E0B5E6D9-F0F2-4DA3-852D-B3360E666098}" dt="2024-02-29T14:37:38.269" v="131" actId="47"/>
        <pc:sldMkLst>
          <pc:docMk/>
          <pc:sldMk cId="3437407693" sldId="421"/>
        </pc:sldMkLst>
      </pc:sldChg>
      <pc:sldChg chg="add del">
        <pc:chgData name="Tao Wang" userId="4c28573d-a3b5-49c6-ada6-f1aca97644df" providerId="ADAL" clId="{E0B5E6D9-F0F2-4DA3-852D-B3360E666098}" dt="2024-02-29T14:37:38.269" v="131" actId="47"/>
        <pc:sldMkLst>
          <pc:docMk/>
          <pc:sldMk cId="3190893185" sldId="422"/>
        </pc:sldMkLst>
      </pc:sldChg>
      <pc:sldChg chg="del">
        <pc:chgData name="Tao Wang" userId="4c28573d-a3b5-49c6-ada6-f1aca97644df" providerId="ADAL" clId="{E0B5E6D9-F0F2-4DA3-852D-B3360E666098}" dt="2024-02-29T14:34:48.581" v="97" actId="47"/>
        <pc:sldMkLst>
          <pc:docMk/>
          <pc:sldMk cId="948668522" sldId="423"/>
        </pc:sldMkLst>
      </pc:sldChg>
      <pc:sldChg chg="add del">
        <pc:chgData name="Tao Wang" userId="4c28573d-a3b5-49c6-ada6-f1aca97644df" providerId="ADAL" clId="{E0B5E6D9-F0F2-4DA3-852D-B3360E666098}" dt="2024-02-29T14:37:38.269" v="131" actId="47"/>
        <pc:sldMkLst>
          <pc:docMk/>
          <pc:sldMk cId="3922534065" sldId="424"/>
        </pc:sldMkLst>
      </pc:sldChg>
      <pc:sldChg chg="add del">
        <pc:chgData name="Tao Wang" userId="4c28573d-a3b5-49c6-ada6-f1aca97644df" providerId="ADAL" clId="{E0B5E6D9-F0F2-4DA3-852D-B3360E666098}" dt="2024-02-29T14:37:38.269" v="131" actId="47"/>
        <pc:sldMkLst>
          <pc:docMk/>
          <pc:sldMk cId="2512251940" sldId="425"/>
        </pc:sldMkLst>
      </pc:sldChg>
      <pc:sldChg chg="add del">
        <pc:chgData name="Tao Wang" userId="4c28573d-a3b5-49c6-ada6-f1aca97644df" providerId="ADAL" clId="{E0B5E6D9-F0F2-4DA3-852D-B3360E666098}" dt="2024-02-29T14:37:38.269" v="131" actId="47"/>
        <pc:sldMkLst>
          <pc:docMk/>
          <pc:sldMk cId="4133877292" sldId="426"/>
        </pc:sldMkLst>
      </pc:sldChg>
      <pc:sldChg chg="addSp delSp modSp mod">
        <pc:chgData name="Tao Wang" userId="4c28573d-a3b5-49c6-ada6-f1aca97644df" providerId="ADAL" clId="{E0B5E6D9-F0F2-4DA3-852D-B3360E666098}" dt="2024-03-01T15:43:30.521" v="413" actId="403"/>
        <pc:sldMkLst>
          <pc:docMk/>
          <pc:sldMk cId="1623922911" sldId="428"/>
        </pc:sldMkLst>
        <pc:spChg chg="del mod">
          <ac:chgData name="Tao Wang" userId="4c28573d-a3b5-49c6-ada6-f1aca97644df" providerId="ADAL" clId="{E0B5E6D9-F0F2-4DA3-852D-B3360E666098}" dt="2024-02-29T14:52:42.932" v="168" actId="478"/>
          <ac:spMkLst>
            <pc:docMk/>
            <pc:sldMk cId="1623922911" sldId="428"/>
            <ac:spMk id="2" creationId="{D3D34BC7-36E4-4C79-A5AB-2A1341599D7D}"/>
          </ac:spMkLst>
        </pc:spChg>
        <pc:spChg chg="del mod">
          <ac:chgData name="Tao Wang" userId="4c28573d-a3b5-49c6-ada6-f1aca97644df" providerId="ADAL" clId="{E0B5E6D9-F0F2-4DA3-852D-B3360E666098}" dt="2024-02-29T14:40:54.469" v="138" actId="931"/>
          <ac:spMkLst>
            <pc:docMk/>
            <pc:sldMk cId="1623922911" sldId="428"/>
            <ac:spMk id="3" creationId="{3B676883-DE93-41E1-9BD9-D2DF2C110467}"/>
          </ac:spMkLst>
        </pc:spChg>
        <pc:spChg chg="add del">
          <ac:chgData name="Tao Wang" userId="4c28573d-a3b5-49c6-ada6-f1aca97644df" providerId="ADAL" clId="{E0B5E6D9-F0F2-4DA3-852D-B3360E666098}" dt="2024-02-29T14:41:27.006" v="155" actId="26606"/>
          <ac:spMkLst>
            <pc:docMk/>
            <pc:sldMk cId="1623922911" sldId="428"/>
            <ac:spMk id="8" creationId="{3741B58E-3B65-4A01-A276-975AB2CF8A08}"/>
          </ac:spMkLst>
        </pc:spChg>
        <pc:spChg chg="add del">
          <ac:chgData name="Tao Wang" userId="4c28573d-a3b5-49c6-ada6-f1aca97644df" providerId="ADAL" clId="{E0B5E6D9-F0F2-4DA3-852D-B3360E666098}" dt="2024-02-29T14:41:27.006" v="155" actId="26606"/>
          <ac:spMkLst>
            <pc:docMk/>
            <pc:sldMk cId="1623922911" sldId="428"/>
            <ac:spMk id="10" creationId="{7AAC67C3-831B-4AB1-A259-DFB839CAFAFC}"/>
          </ac:spMkLst>
        </pc:spChg>
        <pc:spChg chg="add del">
          <ac:chgData name="Tao Wang" userId="4c28573d-a3b5-49c6-ada6-f1aca97644df" providerId="ADAL" clId="{E0B5E6D9-F0F2-4DA3-852D-B3360E666098}" dt="2024-02-29T14:41:27.006" v="155" actId="26606"/>
          <ac:spMkLst>
            <pc:docMk/>
            <pc:sldMk cId="1623922911" sldId="428"/>
            <ac:spMk id="12" creationId="{054B3F04-9EAC-45C0-B3CE-0387EEA10A0C}"/>
          </ac:spMkLst>
        </pc:spChg>
        <pc:spChg chg="add del">
          <ac:chgData name="Tao Wang" userId="4c28573d-a3b5-49c6-ada6-f1aca97644df" providerId="ADAL" clId="{E0B5E6D9-F0F2-4DA3-852D-B3360E666098}" dt="2024-02-29T14:41:08.275" v="142" actId="26606"/>
          <ac:spMkLst>
            <pc:docMk/>
            <pc:sldMk cId="1623922911" sldId="428"/>
            <ac:spMk id="16" creationId="{2EED423E-192D-4857-6A5C-71140884F24B}"/>
          </ac:spMkLst>
        </pc:spChg>
        <pc:spChg chg="add del">
          <ac:chgData name="Tao Wang" userId="4c28573d-a3b5-49c6-ada6-f1aca97644df" providerId="ADAL" clId="{E0B5E6D9-F0F2-4DA3-852D-B3360E666098}" dt="2024-02-29T14:41:27.002" v="154" actId="26606"/>
          <ac:spMkLst>
            <pc:docMk/>
            <pc:sldMk cId="1623922911" sldId="428"/>
            <ac:spMk id="17" creationId="{4E4490D0-3672-446A-AC12-B4830333BDDD}"/>
          </ac:spMkLst>
        </pc:spChg>
        <pc:spChg chg="add del">
          <ac:chgData name="Tao Wang" userId="4c28573d-a3b5-49c6-ada6-f1aca97644df" providerId="ADAL" clId="{E0B5E6D9-F0F2-4DA3-852D-B3360E666098}" dt="2024-02-29T14:41:08.275" v="142" actId="26606"/>
          <ac:spMkLst>
            <pc:docMk/>
            <pc:sldMk cId="1623922911" sldId="428"/>
            <ac:spMk id="19" creationId="{63BC5694-FA8F-4615-B9D4-CD42C4EB7709}"/>
          </ac:spMkLst>
        </pc:spChg>
        <pc:spChg chg="add del">
          <ac:chgData name="Tao Wang" userId="4c28573d-a3b5-49c6-ada6-f1aca97644df" providerId="ADAL" clId="{E0B5E6D9-F0F2-4DA3-852D-B3360E666098}" dt="2024-02-29T14:41:08.275" v="142" actId="26606"/>
          <ac:spMkLst>
            <pc:docMk/>
            <pc:sldMk cId="1623922911" sldId="428"/>
            <ac:spMk id="21" creationId="{FF745DCA-39A3-4B2F-8A59-D6A9B6E04E69}"/>
          </ac:spMkLst>
        </pc:spChg>
        <pc:spChg chg="add del">
          <ac:chgData name="Tao Wang" userId="4c28573d-a3b5-49c6-ada6-f1aca97644df" providerId="ADAL" clId="{E0B5E6D9-F0F2-4DA3-852D-B3360E666098}" dt="2024-02-29T14:41:08.275" v="142" actId="26606"/>
          <ac:spMkLst>
            <pc:docMk/>
            <pc:sldMk cId="1623922911" sldId="428"/>
            <ac:spMk id="23" creationId="{4ED0B70E-523D-4FB1-8D0A-933A55936727}"/>
          </ac:spMkLst>
        </pc:spChg>
        <pc:spChg chg="add del">
          <ac:chgData name="Tao Wang" userId="4c28573d-a3b5-49c6-ada6-f1aca97644df" providerId="ADAL" clId="{E0B5E6D9-F0F2-4DA3-852D-B3360E666098}" dt="2024-02-29T14:41:12.415" v="144" actId="26606"/>
          <ac:spMkLst>
            <pc:docMk/>
            <pc:sldMk cId="1623922911" sldId="428"/>
            <ac:spMk id="25" creationId="{990D0034-F768-41E7-85D4-F38C4DE85770}"/>
          </ac:spMkLst>
        </pc:spChg>
        <pc:spChg chg="add del">
          <ac:chgData name="Tao Wang" userId="4c28573d-a3b5-49c6-ada6-f1aca97644df" providerId="ADAL" clId="{E0B5E6D9-F0F2-4DA3-852D-B3360E666098}" dt="2024-02-29T14:41:12.415" v="144" actId="26606"/>
          <ac:spMkLst>
            <pc:docMk/>
            <pc:sldMk cId="1623922911" sldId="428"/>
            <ac:spMk id="26" creationId="{C4F7E42D-8B5A-4FC8-81CD-9E60171F7FA8}"/>
          </ac:spMkLst>
        </pc:spChg>
        <pc:spChg chg="add del">
          <ac:chgData name="Tao Wang" userId="4c28573d-a3b5-49c6-ada6-f1aca97644df" providerId="ADAL" clId="{E0B5E6D9-F0F2-4DA3-852D-B3360E666098}" dt="2024-02-29T14:41:12.415" v="144" actId="26606"/>
          <ac:spMkLst>
            <pc:docMk/>
            <pc:sldMk cId="1623922911" sldId="428"/>
            <ac:spMk id="27" creationId="{E6BB46AD-E94A-FA80-C0BA-6F4BA87BAAEB}"/>
          </ac:spMkLst>
        </pc:spChg>
        <pc:spChg chg="add del">
          <ac:chgData name="Tao Wang" userId="4c28573d-a3b5-49c6-ada6-f1aca97644df" providerId="ADAL" clId="{E0B5E6D9-F0F2-4DA3-852D-B3360E666098}" dt="2024-02-29T14:41:12.415" v="144" actId="26606"/>
          <ac:spMkLst>
            <pc:docMk/>
            <pc:sldMk cId="1623922911" sldId="428"/>
            <ac:spMk id="28" creationId="{8C04651D-B9F4-4935-A02D-364153FBDF54}"/>
          </ac:spMkLst>
        </pc:spChg>
        <pc:spChg chg="add del">
          <ac:chgData name="Tao Wang" userId="4c28573d-a3b5-49c6-ada6-f1aca97644df" providerId="ADAL" clId="{E0B5E6D9-F0F2-4DA3-852D-B3360E666098}" dt="2024-02-29T14:41:27.002" v="154" actId="26606"/>
          <ac:spMkLst>
            <pc:docMk/>
            <pc:sldMk cId="1623922911" sldId="428"/>
            <ac:spMk id="29" creationId="{11BF8809-0DAC-41E5-A212-ACB4A01BE95B}"/>
          </ac:spMkLst>
        </pc:spChg>
        <pc:spChg chg="add del">
          <ac:chgData name="Tao Wang" userId="4c28573d-a3b5-49c6-ada6-f1aca97644df" providerId="ADAL" clId="{E0B5E6D9-F0F2-4DA3-852D-B3360E666098}" dt="2024-02-29T14:41:16.122" v="146" actId="26606"/>
          <ac:spMkLst>
            <pc:docMk/>
            <pc:sldMk cId="1623922911" sldId="428"/>
            <ac:spMk id="30" creationId="{63BC5694-FA8F-4615-B9D4-CD42C4EB7709}"/>
          </ac:spMkLst>
        </pc:spChg>
        <pc:spChg chg="add del">
          <ac:chgData name="Tao Wang" userId="4c28573d-a3b5-49c6-ada6-f1aca97644df" providerId="ADAL" clId="{E0B5E6D9-F0F2-4DA3-852D-B3360E666098}" dt="2024-02-29T14:41:16.122" v="146" actId="26606"/>
          <ac:spMkLst>
            <pc:docMk/>
            <pc:sldMk cId="1623922911" sldId="428"/>
            <ac:spMk id="31" creationId="{FF745DCA-39A3-4B2F-8A59-D6A9B6E04E69}"/>
          </ac:spMkLst>
        </pc:spChg>
        <pc:spChg chg="add del">
          <ac:chgData name="Tao Wang" userId="4c28573d-a3b5-49c6-ada6-f1aca97644df" providerId="ADAL" clId="{E0B5E6D9-F0F2-4DA3-852D-B3360E666098}" dt="2024-02-29T14:41:16.122" v="146" actId="26606"/>
          <ac:spMkLst>
            <pc:docMk/>
            <pc:sldMk cId="1623922911" sldId="428"/>
            <ac:spMk id="32" creationId="{2EED423E-192D-4857-6A5C-71140884F24B}"/>
          </ac:spMkLst>
        </pc:spChg>
        <pc:spChg chg="add del">
          <ac:chgData name="Tao Wang" userId="4c28573d-a3b5-49c6-ada6-f1aca97644df" providerId="ADAL" clId="{E0B5E6D9-F0F2-4DA3-852D-B3360E666098}" dt="2024-02-29T14:41:16.122" v="146" actId="26606"/>
          <ac:spMkLst>
            <pc:docMk/>
            <pc:sldMk cId="1623922911" sldId="428"/>
            <ac:spMk id="33" creationId="{4ED0B70E-523D-4FB1-8D0A-933A55936727}"/>
          </ac:spMkLst>
        </pc:spChg>
        <pc:spChg chg="add del">
          <ac:chgData name="Tao Wang" userId="4c28573d-a3b5-49c6-ada6-f1aca97644df" providerId="ADAL" clId="{E0B5E6D9-F0F2-4DA3-852D-B3360E666098}" dt="2024-02-29T14:41:22.775" v="148" actId="26606"/>
          <ac:spMkLst>
            <pc:docMk/>
            <pc:sldMk cId="1623922911" sldId="428"/>
            <ac:spMk id="35" creationId="{7EE378F3-9642-471B-8215-AA32884221B4}"/>
          </ac:spMkLst>
        </pc:spChg>
        <pc:spChg chg="add del">
          <ac:chgData name="Tao Wang" userId="4c28573d-a3b5-49c6-ada6-f1aca97644df" providerId="ADAL" clId="{E0B5E6D9-F0F2-4DA3-852D-B3360E666098}" dt="2024-02-29T14:41:22.775" v="148" actId="26606"/>
          <ac:spMkLst>
            <pc:docMk/>
            <pc:sldMk cId="1623922911" sldId="428"/>
            <ac:spMk id="36" creationId="{26405F82-F7FB-4124-AE2B-3D69A007C129}"/>
          </ac:spMkLst>
        </pc:spChg>
        <pc:spChg chg="add del">
          <ac:chgData name="Tao Wang" userId="4c28573d-a3b5-49c6-ada6-f1aca97644df" providerId="ADAL" clId="{E0B5E6D9-F0F2-4DA3-852D-B3360E666098}" dt="2024-02-29T14:41:22.775" v="148" actId="26606"/>
          <ac:spMkLst>
            <pc:docMk/>
            <pc:sldMk cId="1623922911" sldId="428"/>
            <ac:spMk id="37" creationId="{33F73CF4-EE5B-E5FE-6B6A-875882C365D3}"/>
          </ac:spMkLst>
        </pc:spChg>
        <pc:spChg chg="add del">
          <ac:chgData name="Tao Wang" userId="4c28573d-a3b5-49c6-ada6-f1aca97644df" providerId="ADAL" clId="{E0B5E6D9-F0F2-4DA3-852D-B3360E666098}" dt="2024-02-29T14:41:22.775" v="148" actId="26606"/>
          <ac:spMkLst>
            <pc:docMk/>
            <pc:sldMk cId="1623922911" sldId="428"/>
            <ac:spMk id="38" creationId="{AAAE29FD-C3A6-46E4-BF94-132A4C4EE2E0}"/>
          </ac:spMkLst>
        </pc:spChg>
        <pc:spChg chg="add del">
          <ac:chgData name="Tao Wang" userId="4c28573d-a3b5-49c6-ada6-f1aca97644df" providerId="ADAL" clId="{E0B5E6D9-F0F2-4DA3-852D-B3360E666098}" dt="2024-02-29T14:41:23.996" v="150" actId="26606"/>
          <ac:spMkLst>
            <pc:docMk/>
            <pc:sldMk cId="1623922911" sldId="428"/>
            <ac:spMk id="40" creationId="{44CC594A-A820-450F-B363-C19201FCFEC6}"/>
          </ac:spMkLst>
        </pc:spChg>
        <pc:spChg chg="add del">
          <ac:chgData name="Tao Wang" userId="4c28573d-a3b5-49c6-ada6-f1aca97644df" providerId="ADAL" clId="{E0B5E6D9-F0F2-4DA3-852D-B3360E666098}" dt="2024-02-29T14:41:23.996" v="150" actId="26606"/>
          <ac:spMkLst>
            <pc:docMk/>
            <pc:sldMk cId="1623922911" sldId="428"/>
            <ac:spMk id="41" creationId="{59FAB3DA-E9ED-4574-ABCC-378BC0FF1BBC}"/>
          </ac:spMkLst>
        </pc:spChg>
        <pc:spChg chg="add del">
          <ac:chgData name="Tao Wang" userId="4c28573d-a3b5-49c6-ada6-f1aca97644df" providerId="ADAL" clId="{E0B5E6D9-F0F2-4DA3-852D-B3360E666098}" dt="2024-02-29T14:41:23.996" v="150" actId="26606"/>
          <ac:spMkLst>
            <pc:docMk/>
            <pc:sldMk cId="1623922911" sldId="428"/>
            <ac:spMk id="42" creationId="{4627E598-99D9-529C-F05F-B1792D09725D}"/>
          </ac:spMkLst>
        </pc:spChg>
        <pc:spChg chg="add del">
          <ac:chgData name="Tao Wang" userId="4c28573d-a3b5-49c6-ada6-f1aca97644df" providerId="ADAL" clId="{E0B5E6D9-F0F2-4DA3-852D-B3360E666098}" dt="2024-02-29T14:41:23.996" v="150" actId="26606"/>
          <ac:spMkLst>
            <pc:docMk/>
            <pc:sldMk cId="1623922911" sldId="428"/>
            <ac:spMk id="43" creationId="{53B8D6B0-55D6-48DC-86D8-FD95D5F118AB}"/>
          </ac:spMkLst>
        </pc:spChg>
        <pc:spChg chg="add del">
          <ac:chgData name="Tao Wang" userId="4c28573d-a3b5-49c6-ada6-f1aca97644df" providerId="ADAL" clId="{E0B5E6D9-F0F2-4DA3-852D-B3360E666098}" dt="2024-02-29T14:41:25.846" v="152" actId="26606"/>
          <ac:spMkLst>
            <pc:docMk/>
            <pc:sldMk cId="1623922911" sldId="428"/>
            <ac:spMk id="45" creationId="{7EE378F3-9642-471B-8215-AA32884221B4}"/>
          </ac:spMkLst>
        </pc:spChg>
        <pc:spChg chg="add del">
          <ac:chgData name="Tao Wang" userId="4c28573d-a3b5-49c6-ada6-f1aca97644df" providerId="ADAL" clId="{E0B5E6D9-F0F2-4DA3-852D-B3360E666098}" dt="2024-02-29T14:41:25.846" v="152" actId="26606"/>
          <ac:spMkLst>
            <pc:docMk/>
            <pc:sldMk cId="1623922911" sldId="428"/>
            <ac:spMk id="46" creationId="{26405F82-F7FB-4124-AE2B-3D69A007C129}"/>
          </ac:spMkLst>
        </pc:spChg>
        <pc:spChg chg="add del">
          <ac:chgData name="Tao Wang" userId="4c28573d-a3b5-49c6-ada6-f1aca97644df" providerId="ADAL" clId="{E0B5E6D9-F0F2-4DA3-852D-B3360E666098}" dt="2024-02-29T14:41:25.846" v="152" actId="26606"/>
          <ac:spMkLst>
            <pc:docMk/>
            <pc:sldMk cId="1623922911" sldId="428"/>
            <ac:spMk id="47" creationId="{33F73CF4-EE5B-E5FE-6B6A-875882C365D3}"/>
          </ac:spMkLst>
        </pc:spChg>
        <pc:spChg chg="add del">
          <ac:chgData name="Tao Wang" userId="4c28573d-a3b5-49c6-ada6-f1aca97644df" providerId="ADAL" clId="{E0B5E6D9-F0F2-4DA3-852D-B3360E666098}" dt="2024-02-29T14:41:25.846" v="152" actId="26606"/>
          <ac:spMkLst>
            <pc:docMk/>
            <pc:sldMk cId="1623922911" sldId="428"/>
            <ac:spMk id="48" creationId="{AAAE29FD-C3A6-46E4-BF94-132A4C4EE2E0}"/>
          </ac:spMkLst>
        </pc:spChg>
        <pc:spChg chg="add del">
          <ac:chgData name="Tao Wang" userId="4c28573d-a3b5-49c6-ada6-f1aca97644df" providerId="ADAL" clId="{E0B5E6D9-F0F2-4DA3-852D-B3360E666098}" dt="2024-02-29T14:41:27.002" v="154" actId="26606"/>
          <ac:spMkLst>
            <pc:docMk/>
            <pc:sldMk cId="1623922911" sldId="428"/>
            <ac:spMk id="50" creationId="{39CB82C2-DF65-4EC1-8280-F201D50F570B}"/>
          </ac:spMkLst>
        </pc:spChg>
        <pc:spChg chg="add del">
          <ac:chgData name="Tao Wang" userId="4c28573d-a3b5-49c6-ada6-f1aca97644df" providerId="ADAL" clId="{E0B5E6D9-F0F2-4DA3-852D-B3360E666098}" dt="2024-02-29T14:41:27.002" v="154" actId="26606"/>
          <ac:spMkLst>
            <pc:docMk/>
            <pc:sldMk cId="1623922911" sldId="428"/>
            <ac:spMk id="52" creationId="{AE220058-3FCE-496E-ADF2-D8A6961F39F6}"/>
          </ac:spMkLst>
        </pc:spChg>
        <pc:spChg chg="add del">
          <ac:chgData name="Tao Wang" userId="4c28573d-a3b5-49c6-ada6-f1aca97644df" providerId="ADAL" clId="{E0B5E6D9-F0F2-4DA3-852D-B3360E666098}" dt="2024-02-29T14:41:27.002" v="154" actId="26606"/>
          <ac:spMkLst>
            <pc:docMk/>
            <pc:sldMk cId="1623922911" sldId="428"/>
            <ac:spMk id="54" creationId="{3E9C5090-7D25-41E3-A6D3-CCAEE505E785}"/>
          </ac:spMkLst>
        </pc:spChg>
        <pc:spChg chg="add del">
          <ac:chgData name="Tao Wang" userId="4c28573d-a3b5-49c6-ada6-f1aca97644df" providerId="ADAL" clId="{E0B5E6D9-F0F2-4DA3-852D-B3360E666098}" dt="2024-02-29T14:41:52.959" v="164" actId="26606"/>
          <ac:spMkLst>
            <pc:docMk/>
            <pc:sldMk cId="1623922911" sldId="428"/>
            <ac:spMk id="56" creationId="{7EE378F3-9642-471B-8215-AA32884221B4}"/>
          </ac:spMkLst>
        </pc:spChg>
        <pc:spChg chg="add del">
          <ac:chgData name="Tao Wang" userId="4c28573d-a3b5-49c6-ada6-f1aca97644df" providerId="ADAL" clId="{E0B5E6D9-F0F2-4DA3-852D-B3360E666098}" dt="2024-02-29T14:41:52.959" v="164" actId="26606"/>
          <ac:spMkLst>
            <pc:docMk/>
            <pc:sldMk cId="1623922911" sldId="428"/>
            <ac:spMk id="57" creationId="{26405F82-F7FB-4124-AE2B-3D69A007C129}"/>
          </ac:spMkLst>
        </pc:spChg>
        <pc:spChg chg="add mod">
          <ac:chgData name="Tao Wang" userId="4c28573d-a3b5-49c6-ada6-f1aca97644df" providerId="ADAL" clId="{E0B5E6D9-F0F2-4DA3-852D-B3360E666098}" dt="2024-03-01T15:43:30.521" v="413" actId="403"/>
          <ac:spMkLst>
            <pc:docMk/>
            <pc:sldMk cId="1623922911" sldId="428"/>
            <ac:spMk id="58" creationId="{33F73CF4-EE5B-E5FE-6B6A-875882C365D3}"/>
          </ac:spMkLst>
        </pc:spChg>
        <pc:spChg chg="add del">
          <ac:chgData name="Tao Wang" userId="4c28573d-a3b5-49c6-ada6-f1aca97644df" providerId="ADAL" clId="{E0B5E6D9-F0F2-4DA3-852D-B3360E666098}" dt="2024-02-29T14:41:52.959" v="164" actId="26606"/>
          <ac:spMkLst>
            <pc:docMk/>
            <pc:sldMk cId="1623922911" sldId="428"/>
            <ac:spMk id="59" creationId="{AAAE29FD-C3A6-46E4-BF94-132A4C4EE2E0}"/>
          </ac:spMkLst>
        </pc:spChg>
        <pc:spChg chg="add del">
          <ac:chgData name="Tao Wang" userId="4c28573d-a3b5-49c6-ada6-f1aca97644df" providerId="ADAL" clId="{E0B5E6D9-F0F2-4DA3-852D-B3360E666098}" dt="2024-02-29T14:41:42.848" v="157" actId="26606"/>
          <ac:spMkLst>
            <pc:docMk/>
            <pc:sldMk cId="1623922911" sldId="428"/>
            <ac:spMk id="64" creationId="{44CC594A-A820-450F-B363-C19201FCFEC6}"/>
          </ac:spMkLst>
        </pc:spChg>
        <pc:spChg chg="add del">
          <ac:chgData name="Tao Wang" userId="4c28573d-a3b5-49c6-ada6-f1aca97644df" providerId="ADAL" clId="{E0B5E6D9-F0F2-4DA3-852D-B3360E666098}" dt="2024-02-29T14:41:42.848" v="157" actId="26606"/>
          <ac:spMkLst>
            <pc:docMk/>
            <pc:sldMk cId="1623922911" sldId="428"/>
            <ac:spMk id="66" creationId="{59FAB3DA-E9ED-4574-ABCC-378BC0FF1BBC}"/>
          </ac:spMkLst>
        </pc:spChg>
        <pc:spChg chg="add del">
          <ac:chgData name="Tao Wang" userId="4c28573d-a3b5-49c6-ada6-f1aca97644df" providerId="ADAL" clId="{E0B5E6D9-F0F2-4DA3-852D-B3360E666098}" dt="2024-02-29T14:41:42.848" v="157" actId="26606"/>
          <ac:spMkLst>
            <pc:docMk/>
            <pc:sldMk cId="1623922911" sldId="428"/>
            <ac:spMk id="68" creationId="{53B8D6B0-55D6-48DC-86D8-FD95D5F118AB}"/>
          </ac:spMkLst>
        </pc:spChg>
        <pc:spChg chg="add del">
          <ac:chgData name="Tao Wang" userId="4c28573d-a3b5-49c6-ada6-f1aca97644df" providerId="ADAL" clId="{E0B5E6D9-F0F2-4DA3-852D-B3360E666098}" dt="2024-02-29T14:41:45.072" v="159" actId="26606"/>
          <ac:spMkLst>
            <pc:docMk/>
            <pc:sldMk cId="1623922911" sldId="428"/>
            <ac:spMk id="70" creationId="{C724BEFC-E999-472B-B9C9-6110AF195EEE}"/>
          </ac:spMkLst>
        </pc:spChg>
        <pc:spChg chg="add del">
          <ac:chgData name="Tao Wang" userId="4c28573d-a3b5-49c6-ada6-f1aca97644df" providerId="ADAL" clId="{E0B5E6D9-F0F2-4DA3-852D-B3360E666098}" dt="2024-02-29T14:41:45.072" v="159" actId="26606"/>
          <ac:spMkLst>
            <pc:docMk/>
            <pc:sldMk cId="1623922911" sldId="428"/>
            <ac:spMk id="71" creationId="{D1AB4287-20DE-4259-98DE-2F39A1367939}"/>
          </ac:spMkLst>
        </pc:spChg>
        <pc:spChg chg="add del">
          <ac:chgData name="Tao Wang" userId="4c28573d-a3b5-49c6-ada6-f1aca97644df" providerId="ADAL" clId="{E0B5E6D9-F0F2-4DA3-852D-B3360E666098}" dt="2024-02-29T14:41:45.072" v="159" actId="26606"/>
          <ac:spMkLst>
            <pc:docMk/>
            <pc:sldMk cId="1623922911" sldId="428"/>
            <ac:spMk id="72" creationId="{8278C45F-D8E6-48F2-B83B-12E016D68E26}"/>
          </ac:spMkLst>
        </pc:spChg>
        <pc:spChg chg="add del">
          <ac:chgData name="Tao Wang" userId="4c28573d-a3b5-49c6-ada6-f1aca97644df" providerId="ADAL" clId="{E0B5E6D9-F0F2-4DA3-852D-B3360E666098}" dt="2024-02-29T14:41:49.583" v="161" actId="26606"/>
          <ac:spMkLst>
            <pc:docMk/>
            <pc:sldMk cId="1623922911" sldId="428"/>
            <ac:spMk id="74" creationId="{8DD9A7F5-759F-405A-B7A5-C34486A1C632}"/>
          </ac:spMkLst>
        </pc:spChg>
        <pc:spChg chg="add del">
          <ac:chgData name="Tao Wang" userId="4c28573d-a3b5-49c6-ada6-f1aca97644df" providerId="ADAL" clId="{E0B5E6D9-F0F2-4DA3-852D-B3360E666098}" dt="2024-02-29T14:41:49.583" v="161" actId="26606"/>
          <ac:spMkLst>
            <pc:docMk/>
            <pc:sldMk cId="1623922911" sldId="428"/>
            <ac:spMk id="75" creationId="{FBCF6FDC-4730-4E9A-91F7-2C3C1B77D1C5}"/>
          </ac:spMkLst>
        </pc:spChg>
        <pc:spChg chg="add del">
          <ac:chgData name="Tao Wang" userId="4c28573d-a3b5-49c6-ada6-f1aca97644df" providerId="ADAL" clId="{E0B5E6D9-F0F2-4DA3-852D-B3360E666098}" dt="2024-02-29T14:41:52.959" v="163" actId="26606"/>
          <ac:spMkLst>
            <pc:docMk/>
            <pc:sldMk cId="1623922911" sldId="428"/>
            <ac:spMk id="77" creationId="{C724BEFC-E999-472B-B9C9-6110AF195EEE}"/>
          </ac:spMkLst>
        </pc:spChg>
        <pc:spChg chg="add del">
          <ac:chgData name="Tao Wang" userId="4c28573d-a3b5-49c6-ada6-f1aca97644df" providerId="ADAL" clId="{E0B5E6D9-F0F2-4DA3-852D-B3360E666098}" dt="2024-02-29T14:41:52.959" v="163" actId="26606"/>
          <ac:spMkLst>
            <pc:docMk/>
            <pc:sldMk cId="1623922911" sldId="428"/>
            <ac:spMk id="78" creationId="{D1AB4287-20DE-4259-98DE-2F39A1367939}"/>
          </ac:spMkLst>
        </pc:spChg>
        <pc:spChg chg="add del">
          <ac:chgData name="Tao Wang" userId="4c28573d-a3b5-49c6-ada6-f1aca97644df" providerId="ADAL" clId="{E0B5E6D9-F0F2-4DA3-852D-B3360E666098}" dt="2024-02-29T14:41:52.959" v="163" actId="26606"/>
          <ac:spMkLst>
            <pc:docMk/>
            <pc:sldMk cId="1623922911" sldId="428"/>
            <ac:spMk id="79" creationId="{8278C45F-D8E6-48F2-B83B-12E016D68E26}"/>
          </ac:spMkLst>
        </pc:spChg>
        <pc:spChg chg="add">
          <ac:chgData name="Tao Wang" userId="4c28573d-a3b5-49c6-ada6-f1aca97644df" providerId="ADAL" clId="{E0B5E6D9-F0F2-4DA3-852D-B3360E666098}" dt="2024-02-29T14:41:52.959" v="164" actId="26606"/>
          <ac:spMkLst>
            <pc:docMk/>
            <pc:sldMk cId="1623922911" sldId="428"/>
            <ac:spMk id="81" creationId="{8DD9A7F5-759F-405A-B7A5-C34486A1C632}"/>
          </ac:spMkLst>
        </pc:spChg>
        <pc:spChg chg="add">
          <ac:chgData name="Tao Wang" userId="4c28573d-a3b5-49c6-ada6-f1aca97644df" providerId="ADAL" clId="{E0B5E6D9-F0F2-4DA3-852D-B3360E666098}" dt="2024-02-29T14:41:52.959" v="164" actId="26606"/>
          <ac:spMkLst>
            <pc:docMk/>
            <pc:sldMk cId="1623922911" sldId="428"/>
            <ac:spMk id="82" creationId="{FBCF6FDC-4730-4E9A-91F7-2C3C1B77D1C5}"/>
          </ac:spMkLst>
        </pc:spChg>
        <pc:picChg chg="add mod">
          <ac:chgData name="Tao Wang" userId="4c28573d-a3b5-49c6-ada6-f1aca97644df" providerId="ADAL" clId="{E0B5E6D9-F0F2-4DA3-852D-B3360E666098}" dt="2024-02-29T14:41:52.959" v="164" actId="26606"/>
          <ac:picMkLst>
            <pc:docMk/>
            <pc:sldMk cId="1623922911" sldId="428"/>
            <ac:picMk id="5" creationId="{75518B17-1036-B619-8BCF-7F75864FBF7C}"/>
          </ac:picMkLst>
        </pc:picChg>
        <pc:cxnChg chg="add del">
          <ac:chgData name="Tao Wang" userId="4c28573d-a3b5-49c6-ada6-f1aca97644df" providerId="ADAL" clId="{E0B5E6D9-F0F2-4DA3-852D-B3360E666098}" dt="2024-02-29T14:41:27.002" v="154" actId="26606"/>
          <ac:cxnSpMkLst>
            <pc:docMk/>
            <pc:sldMk cId="1623922911" sldId="428"/>
            <ac:cxnSpMk id="51" creationId="{7E1D4427-852B-4B37-8E76-0E9F1810BA2A}"/>
          </ac:cxnSpMkLst>
        </pc:cxnChg>
        <pc:cxnChg chg="add del">
          <ac:chgData name="Tao Wang" userId="4c28573d-a3b5-49c6-ada6-f1aca97644df" providerId="ADAL" clId="{E0B5E6D9-F0F2-4DA3-852D-B3360E666098}" dt="2024-02-29T14:41:27.002" v="154" actId="26606"/>
          <ac:cxnSpMkLst>
            <pc:docMk/>
            <pc:sldMk cId="1623922911" sldId="428"/>
            <ac:cxnSpMk id="53" creationId="{E193F809-7E50-4AAD-8E26-878207931CB5}"/>
          </ac:cxnSpMkLst>
        </pc:cxnChg>
      </pc:sldChg>
      <pc:sldChg chg="add del">
        <pc:chgData name="Tao Wang" userId="4c28573d-a3b5-49c6-ada6-f1aca97644df" providerId="ADAL" clId="{E0B5E6D9-F0F2-4DA3-852D-B3360E666098}" dt="2024-02-29T14:37:38.269" v="131" actId="47"/>
        <pc:sldMkLst>
          <pc:docMk/>
          <pc:sldMk cId="4168303201" sldId="429"/>
        </pc:sldMkLst>
      </pc:sldChg>
      <pc:sldChg chg="add del">
        <pc:chgData name="Tao Wang" userId="4c28573d-a3b5-49c6-ada6-f1aca97644df" providerId="ADAL" clId="{E0B5E6D9-F0F2-4DA3-852D-B3360E666098}" dt="2024-02-29T14:37:38.269" v="131" actId="47"/>
        <pc:sldMkLst>
          <pc:docMk/>
          <pc:sldMk cId="190248495" sldId="430"/>
        </pc:sldMkLst>
      </pc:sldChg>
      <pc:sldChg chg="del">
        <pc:chgData name="Tao Wang" userId="4c28573d-a3b5-49c6-ada6-f1aca97644df" providerId="ADAL" clId="{E0B5E6D9-F0F2-4DA3-852D-B3360E666098}" dt="2024-02-29T17:15:17.152" v="346" actId="2696"/>
        <pc:sldMkLst>
          <pc:docMk/>
          <pc:sldMk cId="2017760832" sldId="431"/>
        </pc:sldMkLst>
      </pc:sldChg>
      <pc:sldChg chg="add del">
        <pc:chgData name="Tao Wang" userId="4c28573d-a3b5-49c6-ada6-f1aca97644df" providerId="ADAL" clId="{E0B5E6D9-F0F2-4DA3-852D-B3360E666098}" dt="2024-02-29T14:37:38.269" v="131" actId="47"/>
        <pc:sldMkLst>
          <pc:docMk/>
          <pc:sldMk cId="1384208089" sldId="432"/>
        </pc:sldMkLst>
      </pc:sldChg>
      <pc:sldChg chg="addSp delSp modSp new mod setBg">
        <pc:chgData name="Tao Wang" userId="4c28573d-a3b5-49c6-ada6-f1aca97644df" providerId="ADAL" clId="{E0B5E6D9-F0F2-4DA3-852D-B3360E666098}" dt="2024-02-29T15:19:30.727" v="263" actId="14100"/>
        <pc:sldMkLst>
          <pc:docMk/>
          <pc:sldMk cId="4253882447" sldId="432"/>
        </pc:sldMkLst>
        <pc:spChg chg="mod ord">
          <ac:chgData name="Tao Wang" userId="4c28573d-a3b5-49c6-ada6-f1aca97644df" providerId="ADAL" clId="{E0B5E6D9-F0F2-4DA3-852D-B3360E666098}" dt="2024-02-29T15:19:30.727" v="263" actId="14100"/>
          <ac:spMkLst>
            <pc:docMk/>
            <pc:sldMk cId="4253882447" sldId="432"/>
            <ac:spMk id="2" creationId="{1D3F7333-799E-DA1F-50A7-31BEC0D08770}"/>
          </ac:spMkLst>
        </pc:spChg>
        <pc:spChg chg="del">
          <ac:chgData name="Tao Wang" userId="4c28573d-a3b5-49c6-ada6-f1aca97644df" providerId="ADAL" clId="{E0B5E6D9-F0F2-4DA3-852D-B3360E666098}" dt="2024-02-29T15:17:35.709" v="207" actId="931"/>
          <ac:spMkLst>
            <pc:docMk/>
            <pc:sldMk cId="4253882447" sldId="432"/>
            <ac:spMk id="3" creationId="{E2408469-AC97-E514-F315-D95936413533}"/>
          </ac:spMkLst>
        </pc:spChg>
        <pc:spChg chg="del">
          <ac:chgData name="Tao Wang" userId="4c28573d-a3b5-49c6-ada6-f1aca97644df" providerId="ADAL" clId="{E0B5E6D9-F0F2-4DA3-852D-B3360E666098}" dt="2024-02-29T15:18:04.494" v="213" actId="478"/>
          <ac:spMkLst>
            <pc:docMk/>
            <pc:sldMk cId="4253882447" sldId="432"/>
            <ac:spMk id="4" creationId="{3B6C733C-EB59-26E2-5DB0-F005959B82A9}"/>
          </ac:spMkLst>
        </pc:spChg>
        <pc:spChg chg="add">
          <ac:chgData name="Tao Wang" userId="4c28573d-a3b5-49c6-ada6-f1aca97644df" providerId="ADAL" clId="{E0B5E6D9-F0F2-4DA3-852D-B3360E666098}" dt="2024-02-29T15:17:47.169" v="210" actId="26606"/>
          <ac:spMkLst>
            <pc:docMk/>
            <pc:sldMk cId="4253882447" sldId="432"/>
            <ac:spMk id="11" creationId="{329F45E3-C125-49F5-863F-3F771273B79A}"/>
          </ac:spMkLst>
        </pc:spChg>
        <pc:spChg chg="add">
          <ac:chgData name="Tao Wang" userId="4c28573d-a3b5-49c6-ada6-f1aca97644df" providerId="ADAL" clId="{E0B5E6D9-F0F2-4DA3-852D-B3360E666098}" dt="2024-02-29T15:17:47.169" v="210" actId="26606"/>
          <ac:spMkLst>
            <pc:docMk/>
            <pc:sldMk cId="4253882447" sldId="432"/>
            <ac:spMk id="13" creationId="{F23C6175-7110-4DB0-BEA4-FC1D293020BC}"/>
          </ac:spMkLst>
        </pc:spChg>
        <pc:spChg chg="add">
          <ac:chgData name="Tao Wang" userId="4c28573d-a3b5-49c6-ada6-f1aca97644df" providerId="ADAL" clId="{E0B5E6D9-F0F2-4DA3-852D-B3360E666098}" dt="2024-02-29T15:17:47.169" v="210" actId="26606"/>
          <ac:spMkLst>
            <pc:docMk/>
            <pc:sldMk cId="4253882447" sldId="432"/>
            <ac:spMk id="17" creationId="{D8ED3830-ABBE-41E7-B0D4-FA582F84725E}"/>
          </ac:spMkLst>
        </pc:spChg>
        <pc:spChg chg="add">
          <ac:chgData name="Tao Wang" userId="4c28573d-a3b5-49c6-ada6-f1aca97644df" providerId="ADAL" clId="{E0B5E6D9-F0F2-4DA3-852D-B3360E666098}" dt="2024-02-29T15:17:47.169" v="210" actId="26606"/>
          <ac:spMkLst>
            <pc:docMk/>
            <pc:sldMk cId="4253882447" sldId="432"/>
            <ac:spMk id="19" creationId="{B9F394EE-52D9-4BC8-8F01-DCF6EAD920DC}"/>
          </ac:spMkLst>
        </pc:spChg>
        <pc:picChg chg="add mod">
          <ac:chgData name="Tao Wang" userId="4c28573d-a3b5-49c6-ada6-f1aca97644df" providerId="ADAL" clId="{E0B5E6D9-F0F2-4DA3-852D-B3360E666098}" dt="2024-02-29T15:17:51.582" v="212" actId="962"/>
          <ac:picMkLst>
            <pc:docMk/>
            <pc:sldMk cId="4253882447" sldId="432"/>
            <ac:picMk id="6" creationId="{E84E7E9B-2E6D-5EF7-3FAB-4B56E4DA68A0}"/>
          </ac:picMkLst>
        </pc:picChg>
        <pc:cxnChg chg="add">
          <ac:chgData name="Tao Wang" userId="4c28573d-a3b5-49c6-ada6-f1aca97644df" providerId="ADAL" clId="{E0B5E6D9-F0F2-4DA3-852D-B3360E666098}" dt="2024-02-29T15:17:47.169" v="210" actId="26606"/>
          <ac:cxnSpMkLst>
            <pc:docMk/>
            <pc:sldMk cId="4253882447" sldId="432"/>
            <ac:cxnSpMk id="15" creationId="{044DF19B-511F-4F07-A7AD-1A010C6BFCB2}"/>
          </ac:cxnSpMkLst>
        </pc:cxnChg>
      </pc:sldChg>
      <pc:sldChg chg="addSp delSp modSp new add del mod setBg">
        <pc:chgData name="Tao Wang" userId="4c28573d-a3b5-49c6-ada6-f1aca97644df" providerId="ADAL" clId="{E0B5E6D9-F0F2-4DA3-852D-B3360E666098}" dt="2024-03-01T15:44:55.526" v="418" actId="20577"/>
        <pc:sldMkLst>
          <pc:docMk/>
          <pc:sldMk cId="1024628024" sldId="433"/>
        </pc:sldMkLst>
        <pc:spChg chg="mod ord">
          <ac:chgData name="Tao Wang" userId="4c28573d-a3b5-49c6-ada6-f1aca97644df" providerId="ADAL" clId="{E0B5E6D9-F0F2-4DA3-852D-B3360E666098}" dt="2024-03-01T15:44:55.526" v="418" actId="20577"/>
          <ac:spMkLst>
            <pc:docMk/>
            <pc:sldMk cId="1024628024" sldId="433"/>
            <ac:spMk id="2" creationId="{3B091C3A-E4C8-D89D-5B1D-ADE8184B8ADD}"/>
          </ac:spMkLst>
        </pc:spChg>
        <pc:spChg chg="del">
          <ac:chgData name="Tao Wang" userId="4c28573d-a3b5-49c6-ada6-f1aca97644df" providerId="ADAL" clId="{E0B5E6D9-F0F2-4DA3-852D-B3360E666098}" dt="2024-02-29T15:34:41.093" v="270" actId="931"/>
          <ac:spMkLst>
            <pc:docMk/>
            <pc:sldMk cId="1024628024" sldId="433"/>
            <ac:spMk id="3" creationId="{1A488469-554D-4340-C241-CF7930E1F414}"/>
          </ac:spMkLst>
        </pc:spChg>
        <pc:spChg chg="del mod">
          <ac:chgData name="Tao Wang" userId="4c28573d-a3b5-49c6-ada6-f1aca97644df" providerId="ADAL" clId="{E0B5E6D9-F0F2-4DA3-852D-B3360E666098}" dt="2024-02-29T16:56:08.718" v="302" actId="478"/>
          <ac:spMkLst>
            <pc:docMk/>
            <pc:sldMk cId="1024628024" sldId="433"/>
            <ac:spMk id="4" creationId="{B395002E-AD8C-2A16-9354-645571D3D164}"/>
          </ac:spMkLst>
        </pc:spChg>
        <pc:spChg chg="add">
          <ac:chgData name="Tao Wang" userId="4c28573d-a3b5-49c6-ada6-f1aca97644df" providerId="ADAL" clId="{E0B5E6D9-F0F2-4DA3-852D-B3360E666098}" dt="2024-02-29T17:13:28.717" v="324" actId="26606"/>
          <ac:spMkLst>
            <pc:docMk/>
            <pc:sldMk cId="1024628024" sldId="433"/>
            <ac:spMk id="8" creationId="{329F45E3-C125-49F5-863F-3F771273B79A}"/>
          </ac:spMkLst>
        </pc:spChg>
        <pc:spChg chg="add">
          <ac:chgData name="Tao Wang" userId="4c28573d-a3b5-49c6-ada6-f1aca97644df" providerId="ADAL" clId="{E0B5E6D9-F0F2-4DA3-852D-B3360E666098}" dt="2024-02-29T17:13:28.717" v="324" actId="26606"/>
          <ac:spMkLst>
            <pc:docMk/>
            <pc:sldMk cId="1024628024" sldId="433"/>
            <ac:spMk id="9" creationId="{F23C6175-7110-4DB0-BEA4-FC1D293020BC}"/>
          </ac:spMkLst>
        </pc:spChg>
        <pc:spChg chg="add del">
          <ac:chgData name="Tao Wang" userId="4c28573d-a3b5-49c6-ada6-f1aca97644df" providerId="ADAL" clId="{E0B5E6D9-F0F2-4DA3-852D-B3360E666098}" dt="2024-02-29T15:35:00.822" v="274" actId="26606"/>
          <ac:spMkLst>
            <pc:docMk/>
            <pc:sldMk cId="1024628024" sldId="433"/>
            <ac:spMk id="11" creationId="{600B5AE2-C5CC-499C-8F2D-249888BE22C2}"/>
          </ac:spMkLst>
        </pc:spChg>
        <pc:spChg chg="add">
          <ac:chgData name="Tao Wang" userId="4c28573d-a3b5-49c6-ada6-f1aca97644df" providerId="ADAL" clId="{E0B5E6D9-F0F2-4DA3-852D-B3360E666098}" dt="2024-02-29T17:13:28.717" v="324" actId="26606"/>
          <ac:spMkLst>
            <pc:docMk/>
            <pc:sldMk cId="1024628024" sldId="433"/>
            <ac:spMk id="12" creationId="{D8ED3830-ABBE-41E7-B0D4-FA582F84725E}"/>
          </ac:spMkLst>
        </pc:spChg>
        <pc:spChg chg="add del">
          <ac:chgData name="Tao Wang" userId="4c28573d-a3b5-49c6-ada6-f1aca97644df" providerId="ADAL" clId="{E0B5E6D9-F0F2-4DA3-852D-B3360E666098}" dt="2024-02-29T15:35:00.822" v="274" actId="26606"/>
          <ac:spMkLst>
            <pc:docMk/>
            <pc:sldMk cId="1024628024" sldId="433"/>
            <ac:spMk id="13" creationId="{BA7A3698-B350-40E5-8475-9BCC41A089FC}"/>
          </ac:spMkLst>
        </pc:spChg>
        <pc:spChg chg="add">
          <ac:chgData name="Tao Wang" userId="4c28573d-a3b5-49c6-ada6-f1aca97644df" providerId="ADAL" clId="{E0B5E6D9-F0F2-4DA3-852D-B3360E666098}" dt="2024-02-29T17:13:28.717" v="324" actId="26606"/>
          <ac:spMkLst>
            <pc:docMk/>
            <pc:sldMk cId="1024628024" sldId="433"/>
            <ac:spMk id="14" creationId="{B9F394EE-52D9-4BC8-8F01-DCF6EAD920DC}"/>
          </ac:spMkLst>
        </pc:spChg>
        <pc:spChg chg="add del">
          <ac:chgData name="Tao Wang" userId="4c28573d-a3b5-49c6-ada6-f1aca97644df" providerId="ADAL" clId="{E0B5E6D9-F0F2-4DA3-852D-B3360E666098}" dt="2024-02-29T15:35:00.822" v="274" actId="26606"/>
          <ac:spMkLst>
            <pc:docMk/>
            <pc:sldMk cId="1024628024" sldId="433"/>
            <ac:spMk id="17" creationId="{990D0034-F768-41E7-85D4-F38C4DE85770}"/>
          </ac:spMkLst>
        </pc:spChg>
        <pc:spChg chg="add del">
          <ac:chgData name="Tao Wang" userId="4c28573d-a3b5-49c6-ada6-f1aca97644df" providerId="ADAL" clId="{E0B5E6D9-F0F2-4DA3-852D-B3360E666098}" dt="2024-02-29T15:35:00.822" v="274" actId="26606"/>
          <ac:spMkLst>
            <pc:docMk/>
            <pc:sldMk cId="1024628024" sldId="433"/>
            <ac:spMk id="19" creationId="{C4F7E42D-8B5A-4FC8-81CD-9E60171F7FA8}"/>
          </ac:spMkLst>
        </pc:spChg>
        <pc:spChg chg="add del">
          <ac:chgData name="Tao Wang" userId="4c28573d-a3b5-49c6-ada6-f1aca97644df" providerId="ADAL" clId="{E0B5E6D9-F0F2-4DA3-852D-B3360E666098}" dt="2024-02-29T15:35:00.822" v="274" actId="26606"/>
          <ac:spMkLst>
            <pc:docMk/>
            <pc:sldMk cId="1024628024" sldId="433"/>
            <ac:spMk id="21" creationId="{8C04651D-B9F4-4935-A02D-364153FBDF54}"/>
          </ac:spMkLst>
        </pc:spChg>
        <pc:spChg chg="add del">
          <ac:chgData name="Tao Wang" userId="4c28573d-a3b5-49c6-ada6-f1aca97644df" providerId="ADAL" clId="{E0B5E6D9-F0F2-4DA3-852D-B3360E666098}" dt="2024-02-29T15:35:05.006" v="276" actId="26606"/>
          <ac:spMkLst>
            <pc:docMk/>
            <pc:sldMk cId="1024628024" sldId="433"/>
            <ac:spMk id="23" creationId="{EE922679-5189-4C5C-9FBB-6839F89C665D}"/>
          </ac:spMkLst>
        </pc:spChg>
        <pc:spChg chg="add del">
          <ac:chgData name="Tao Wang" userId="4c28573d-a3b5-49c6-ada6-f1aca97644df" providerId="ADAL" clId="{E0B5E6D9-F0F2-4DA3-852D-B3360E666098}" dt="2024-02-29T15:35:05.006" v="276" actId="26606"/>
          <ac:spMkLst>
            <pc:docMk/>
            <pc:sldMk cId="1024628024" sldId="433"/>
            <ac:spMk id="24" creationId="{3CFC9789-57F4-4B9C-ABAA-6F7C8BADCAE8}"/>
          </ac:spMkLst>
        </pc:spChg>
        <pc:spChg chg="add del">
          <ac:chgData name="Tao Wang" userId="4c28573d-a3b5-49c6-ada6-f1aca97644df" providerId="ADAL" clId="{E0B5E6D9-F0F2-4DA3-852D-B3360E666098}" dt="2024-02-29T15:35:05.006" v="276" actId="26606"/>
          <ac:spMkLst>
            <pc:docMk/>
            <pc:sldMk cId="1024628024" sldId="433"/>
            <ac:spMk id="25" creationId="{9B54F538-07DE-4652-B506-5D16E3EBBB0F}"/>
          </ac:spMkLst>
        </pc:spChg>
        <pc:spChg chg="add del">
          <ac:chgData name="Tao Wang" userId="4c28573d-a3b5-49c6-ada6-f1aca97644df" providerId="ADAL" clId="{E0B5E6D9-F0F2-4DA3-852D-B3360E666098}" dt="2024-02-29T15:35:05.006" v="276" actId="26606"/>
          <ac:spMkLst>
            <pc:docMk/>
            <pc:sldMk cId="1024628024" sldId="433"/>
            <ac:spMk id="27" creationId="{F83BAE65-D215-4292-9498-D9610AC2C69F}"/>
          </ac:spMkLst>
        </pc:spChg>
        <pc:spChg chg="add del">
          <ac:chgData name="Tao Wang" userId="4c28573d-a3b5-49c6-ada6-f1aca97644df" providerId="ADAL" clId="{E0B5E6D9-F0F2-4DA3-852D-B3360E666098}" dt="2024-02-29T15:35:05.006" v="276" actId="26606"/>
          <ac:spMkLst>
            <pc:docMk/>
            <pc:sldMk cId="1024628024" sldId="433"/>
            <ac:spMk id="29" creationId="{86C05757-249C-4F2B-B326-B940FDD9C439}"/>
          </ac:spMkLst>
        </pc:spChg>
        <pc:spChg chg="add del">
          <ac:chgData name="Tao Wang" userId="4c28573d-a3b5-49c6-ada6-f1aca97644df" providerId="ADAL" clId="{E0B5E6D9-F0F2-4DA3-852D-B3360E666098}" dt="2024-02-29T15:35:06.885" v="278" actId="26606"/>
          <ac:spMkLst>
            <pc:docMk/>
            <pc:sldMk cId="1024628024" sldId="433"/>
            <ac:spMk id="31" creationId="{600B5AE2-C5CC-499C-8F2D-249888BE22C2}"/>
          </ac:spMkLst>
        </pc:spChg>
        <pc:spChg chg="add del">
          <ac:chgData name="Tao Wang" userId="4c28573d-a3b5-49c6-ada6-f1aca97644df" providerId="ADAL" clId="{E0B5E6D9-F0F2-4DA3-852D-B3360E666098}" dt="2024-02-29T15:35:06.885" v="278" actId="26606"/>
          <ac:spMkLst>
            <pc:docMk/>
            <pc:sldMk cId="1024628024" sldId="433"/>
            <ac:spMk id="32" creationId="{BA7A3698-B350-40E5-8475-9BCC41A089FC}"/>
          </ac:spMkLst>
        </pc:spChg>
        <pc:spChg chg="add del">
          <ac:chgData name="Tao Wang" userId="4c28573d-a3b5-49c6-ada6-f1aca97644df" providerId="ADAL" clId="{E0B5E6D9-F0F2-4DA3-852D-B3360E666098}" dt="2024-02-29T15:35:06.885" v="278" actId="26606"/>
          <ac:spMkLst>
            <pc:docMk/>
            <pc:sldMk cId="1024628024" sldId="433"/>
            <ac:spMk id="34" creationId="{990D0034-F768-41E7-85D4-F38C4DE85770}"/>
          </ac:spMkLst>
        </pc:spChg>
        <pc:spChg chg="add del">
          <ac:chgData name="Tao Wang" userId="4c28573d-a3b5-49c6-ada6-f1aca97644df" providerId="ADAL" clId="{E0B5E6D9-F0F2-4DA3-852D-B3360E666098}" dt="2024-02-29T15:38:40.948" v="282" actId="26606"/>
          <ac:spMkLst>
            <pc:docMk/>
            <pc:sldMk cId="1024628024" sldId="433"/>
            <ac:spMk id="37" creationId="{3CFC9789-57F4-4B9C-ABAA-6F7C8BADCAE8}"/>
          </ac:spMkLst>
        </pc:spChg>
        <pc:spChg chg="add del">
          <ac:chgData name="Tao Wang" userId="4c28573d-a3b5-49c6-ada6-f1aca97644df" providerId="ADAL" clId="{E0B5E6D9-F0F2-4DA3-852D-B3360E666098}" dt="2024-02-29T15:38:40.948" v="282" actId="26606"/>
          <ac:spMkLst>
            <pc:docMk/>
            <pc:sldMk cId="1024628024" sldId="433"/>
            <ac:spMk id="38" creationId="{9B54F538-07DE-4652-B506-5D16E3EBBB0F}"/>
          </ac:spMkLst>
        </pc:spChg>
        <pc:spChg chg="add del">
          <ac:chgData name="Tao Wang" userId="4c28573d-a3b5-49c6-ada6-f1aca97644df" providerId="ADAL" clId="{E0B5E6D9-F0F2-4DA3-852D-B3360E666098}" dt="2024-02-29T15:38:40.948" v="282" actId="26606"/>
          <ac:spMkLst>
            <pc:docMk/>
            <pc:sldMk cId="1024628024" sldId="433"/>
            <ac:spMk id="40" creationId="{F83BAE65-D215-4292-9498-D9610AC2C69F}"/>
          </ac:spMkLst>
        </pc:spChg>
        <pc:spChg chg="add del">
          <ac:chgData name="Tao Wang" userId="4c28573d-a3b5-49c6-ada6-f1aca97644df" providerId="ADAL" clId="{E0B5E6D9-F0F2-4DA3-852D-B3360E666098}" dt="2024-02-29T15:38:40.948" v="282" actId="26606"/>
          <ac:spMkLst>
            <pc:docMk/>
            <pc:sldMk cId="1024628024" sldId="433"/>
            <ac:spMk id="42" creationId="{86C05757-249C-4F2B-B326-B940FDD9C439}"/>
          </ac:spMkLst>
        </pc:spChg>
        <pc:spChg chg="add del">
          <ac:chgData name="Tao Wang" userId="4c28573d-a3b5-49c6-ada6-f1aca97644df" providerId="ADAL" clId="{E0B5E6D9-F0F2-4DA3-852D-B3360E666098}" dt="2024-02-29T15:38:40.948" v="282" actId="26606"/>
          <ac:spMkLst>
            <pc:docMk/>
            <pc:sldMk cId="1024628024" sldId="433"/>
            <ac:spMk id="43" creationId="{EE922679-5189-4C5C-9FBB-6839F89C665D}"/>
          </ac:spMkLst>
        </pc:spChg>
        <pc:picChg chg="add mod ord">
          <ac:chgData name="Tao Wang" userId="4c28573d-a3b5-49c6-ada6-f1aca97644df" providerId="ADAL" clId="{E0B5E6D9-F0F2-4DA3-852D-B3360E666098}" dt="2024-02-29T17:13:28.717" v="324" actId="26606"/>
          <ac:picMkLst>
            <pc:docMk/>
            <pc:sldMk cId="1024628024" sldId="433"/>
            <ac:picMk id="6" creationId="{411055A2-83D1-D353-9F9B-659D5FBA8BDD}"/>
          </ac:picMkLst>
        </pc:picChg>
        <pc:cxnChg chg="add">
          <ac:chgData name="Tao Wang" userId="4c28573d-a3b5-49c6-ada6-f1aca97644df" providerId="ADAL" clId="{E0B5E6D9-F0F2-4DA3-852D-B3360E666098}" dt="2024-02-29T17:13:28.717" v="324" actId="26606"/>
          <ac:cxnSpMkLst>
            <pc:docMk/>
            <pc:sldMk cId="1024628024" sldId="433"/>
            <ac:cxnSpMk id="10" creationId="{044DF19B-511F-4F07-A7AD-1A010C6BFCB2}"/>
          </ac:cxnSpMkLst>
        </pc:cxnChg>
        <pc:cxnChg chg="add del">
          <ac:chgData name="Tao Wang" userId="4c28573d-a3b5-49c6-ada6-f1aca97644df" providerId="ADAL" clId="{E0B5E6D9-F0F2-4DA3-852D-B3360E666098}" dt="2024-02-29T15:35:00.822" v="274" actId="26606"/>
          <ac:cxnSpMkLst>
            <pc:docMk/>
            <pc:sldMk cId="1024628024" sldId="433"/>
            <ac:cxnSpMk id="15" creationId="{0AC655C7-EC94-4BE6-84C8-2F9EFBBB2789}"/>
          </ac:cxnSpMkLst>
        </pc:cxnChg>
        <pc:cxnChg chg="add del">
          <ac:chgData name="Tao Wang" userId="4c28573d-a3b5-49c6-ada6-f1aca97644df" providerId="ADAL" clId="{E0B5E6D9-F0F2-4DA3-852D-B3360E666098}" dt="2024-02-29T15:35:05.006" v="276" actId="26606"/>
          <ac:cxnSpMkLst>
            <pc:docMk/>
            <pc:sldMk cId="1024628024" sldId="433"/>
            <ac:cxnSpMk id="26" creationId="{03D56195-A6AC-4958-8B87-F7D009353EB1}"/>
          </ac:cxnSpMkLst>
        </pc:cxnChg>
        <pc:cxnChg chg="add del">
          <ac:chgData name="Tao Wang" userId="4c28573d-a3b5-49c6-ada6-f1aca97644df" providerId="ADAL" clId="{E0B5E6D9-F0F2-4DA3-852D-B3360E666098}" dt="2024-02-29T15:35:05.006" v="276" actId="26606"/>
          <ac:cxnSpMkLst>
            <pc:docMk/>
            <pc:sldMk cId="1024628024" sldId="433"/>
            <ac:cxnSpMk id="28" creationId="{5C99ACED-3F9B-471D-97BC-E5D2D23198C0}"/>
          </ac:cxnSpMkLst>
        </pc:cxnChg>
        <pc:cxnChg chg="add del">
          <ac:chgData name="Tao Wang" userId="4c28573d-a3b5-49c6-ada6-f1aca97644df" providerId="ADAL" clId="{E0B5E6D9-F0F2-4DA3-852D-B3360E666098}" dt="2024-02-29T15:35:06.885" v="278" actId="26606"/>
          <ac:cxnSpMkLst>
            <pc:docMk/>
            <pc:sldMk cId="1024628024" sldId="433"/>
            <ac:cxnSpMk id="33" creationId="{0AC655C7-EC94-4BE6-84C8-2F9EFBBB2789}"/>
          </ac:cxnSpMkLst>
        </pc:cxnChg>
        <pc:cxnChg chg="add del">
          <ac:chgData name="Tao Wang" userId="4c28573d-a3b5-49c6-ada6-f1aca97644df" providerId="ADAL" clId="{E0B5E6D9-F0F2-4DA3-852D-B3360E666098}" dt="2024-02-29T15:35:06.885" v="278" actId="26606"/>
          <ac:cxnSpMkLst>
            <pc:docMk/>
            <pc:sldMk cId="1024628024" sldId="433"/>
            <ac:cxnSpMk id="35" creationId="{5A0A5CF6-407C-4691-8122-49DF69D0020D}"/>
          </ac:cxnSpMkLst>
        </pc:cxnChg>
        <pc:cxnChg chg="add del">
          <ac:chgData name="Tao Wang" userId="4c28573d-a3b5-49c6-ada6-f1aca97644df" providerId="ADAL" clId="{E0B5E6D9-F0F2-4DA3-852D-B3360E666098}" dt="2024-02-29T15:38:40.948" v="282" actId="26606"/>
          <ac:cxnSpMkLst>
            <pc:docMk/>
            <pc:sldMk cId="1024628024" sldId="433"/>
            <ac:cxnSpMk id="39" creationId="{03D56195-A6AC-4958-8B87-F7D009353EB1}"/>
          </ac:cxnSpMkLst>
        </pc:cxnChg>
        <pc:cxnChg chg="add del">
          <ac:chgData name="Tao Wang" userId="4c28573d-a3b5-49c6-ada6-f1aca97644df" providerId="ADAL" clId="{E0B5E6D9-F0F2-4DA3-852D-B3360E666098}" dt="2024-02-29T15:38:40.948" v="282" actId="26606"/>
          <ac:cxnSpMkLst>
            <pc:docMk/>
            <pc:sldMk cId="1024628024" sldId="433"/>
            <ac:cxnSpMk id="41" creationId="{5C99ACED-3F9B-471D-97BC-E5D2D23198C0}"/>
          </ac:cxnSpMkLst>
        </pc:cxnChg>
      </pc:sldChg>
      <pc:sldChg chg="add del">
        <pc:chgData name="Tao Wang" userId="4c28573d-a3b5-49c6-ada6-f1aca97644df" providerId="ADAL" clId="{E0B5E6D9-F0F2-4DA3-852D-B3360E666098}" dt="2024-02-29T14:37:38.269" v="131" actId="47"/>
        <pc:sldMkLst>
          <pc:docMk/>
          <pc:sldMk cId="3183030465" sldId="433"/>
        </pc:sldMkLst>
      </pc:sldChg>
      <pc:sldChg chg="modSp new del mod">
        <pc:chgData name="Tao Wang" userId="4c28573d-a3b5-49c6-ada6-f1aca97644df" providerId="ADAL" clId="{E0B5E6D9-F0F2-4DA3-852D-B3360E666098}" dt="2024-02-29T17:18:12.301" v="359" actId="2696"/>
        <pc:sldMkLst>
          <pc:docMk/>
          <pc:sldMk cId="435439474" sldId="434"/>
        </pc:sldMkLst>
        <pc:spChg chg="mod">
          <ac:chgData name="Tao Wang" userId="4c28573d-a3b5-49c6-ada6-f1aca97644df" providerId="ADAL" clId="{E0B5E6D9-F0F2-4DA3-852D-B3360E666098}" dt="2024-02-29T16:39:01.035" v="298" actId="20577"/>
          <ac:spMkLst>
            <pc:docMk/>
            <pc:sldMk cId="435439474" sldId="434"/>
            <ac:spMk id="2" creationId="{EAAF8708-6767-F120-B0BD-B06A5A60D9F6}"/>
          </ac:spMkLst>
        </pc:spChg>
      </pc:sldChg>
      <pc:sldChg chg="add del">
        <pc:chgData name="Tao Wang" userId="4c28573d-a3b5-49c6-ada6-f1aca97644df" providerId="ADAL" clId="{E0B5E6D9-F0F2-4DA3-852D-B3360E666098}" dt="2024-02-29T14:37:38.269" v="131" actId="47"/>
        <pc:sldMkLst>
          <pc:docMk/>
          <pc:sldMk cId="1398617996" sldId="434"/>
        </pc:sldMkLst>
      </pc:sldChg>
      <pc:sldChg chg="new del">
        <pc:chgData name="Tao Wang" userId="4c28573d-a3b5-49c6-ada6-f1aca97644df" providerId="ADAL" clId="{E0B5E6D9-F0F2-4DA3-852D-B3360E666098}" dt="2024-02-29T16:38:35.819" v="284" actId="680"/>
        <pc:sldMkLst>
          <pc:docMk/>
          <pc:sldMk cId="3795859749" sldId="434"/>
        </pc:sldMkLst>
      </pc:sldChg>
      <pc:sldChg chg="add del">
        <pc:chgData name="Tao Wang" userId="4c28573d-a3b5-49c6-ada6-f1aca97644df" providerId="ADAL" clId="{E0B5E6D9-F0F2-4DA3-852D-B3360E666098}" dt="2024-02-29T14:37:38.269" v="131" actId="47"/>
        <pc:sldMkLst>
          <pc:docMk/>
          <pc:sldMk cId="6908059" sldId="435"/>
        </pc:sldMkLst>
      </pc:sldChg>
      <pc:sldChg chg="addSp delSp modSp new mod setBg addAnim delAnim">
        <pc:chgData name="Tao Wang" userId="4c28573d-a3b5-49c6-ada6-f1aca97644df" providerId="ADAL" clId="{E0B5E6D9-F0F2-4DA3-852D-B3360E666098}" dt="2024-03-03T15:38:59.625" v="1124" actId="26606"/>
        <pc:sldMkLst>
          <pc:docMk/>
          <pc:sldMk cId="3666864064" sldId="435"/>
        </pc:sldMkLst>
        <pc:spChg chg="mod">
          <ac:chgData name="Tao Wang" userId="4c28573d-a3b5-49c6-ada6-f1aca97644df" providerId="ADAL" clId="{E0B5E6D9-F0F2-4DA3-852D-B3360E666098}" dt="2024-03-03T15:38:59.625" v="1124" actId="26606"/>
          <ac:spMkLst>
            <pc:docMk/>
            <pc:sldMk cId="3666864064" sldId="435"/>
            <ac:spMk id="2" creationId="{6C2447FB-436B-8C41-A059-C32CD3104015}"/>
          </ac:spMkLst>
        </pc:spChg>
        <pc:spChg chg="del mod">
          <ac:chgData name="Tao Wang" userId="4c28573d-a3b5-49c6-ada6-f1aca97644df" providerId="ADAL" clId="{E0B5E6D9-F0F2-4DA3-852D-B3360E666098}" dt="2024-03-01T15:58:05.526" v="425" actId="478"/>
          <ac:spMkLst>
            <pc:docMk/>
            <pc:sldMk cId="3666864064" sldId="435"/>
            <ac:spMk id="3" creationId="{B2957D8B-866A-AEFE-20A4-15DD95421D9B}"/>
          </ac:spMkLst>
        </pc:spChg>
        <pc:spChg chg="del">
          <ac:chgData name="Tao Wang" userId="4c28573d-a3b5-49c6-ada6-f1aca97644df" providerId="ADAL" clId="{E0B5E6D9-F0F2-4DA3-852D-B3360E666098}" dt="2024-02-29T17:12:07.991" v="316" actId="478"/>
          <ac:spMkLst>
            <pc:docMk/>
            <pc:sldMk cId="3666864064" sldId="435"/>
            <ac:spMk id="4" creationId="{7E563776-1F06-BF89-AA1E-A0C6A5F39B22}"/>
          </ac:spMkLst>
        </pc:spChg>
        <pc:spChg chg="add del">
          <ac:chgData name="Tao Wang" userId="4c28573d-a3b5-49c6-ada6-f1aca97644df" providerId="ADAL" clId="{E0B5E6D9-F0F2-4DA3-852D-B3360E666098}" dt="2024-03-03T15:38:59.625" v="1124" actId="26606"/>
          <ac:spMkLst>
            <pc:docMk/>
            <pc:sldMk cId="3666864064" sldId="435"/>
            <ac:spMk id="9" creationId="{600B5AE2-C5CC-499C-8F2D-249888BE22C2}"/>
          </ac:spMkLst>
        </pc:spChg>
        <pc:spChg chg="add del">
          <ac:chgData name="Tao Wang" userId="4c28573d-a3b5-49c6-ada6-f1aca97644df" providerId="ADAL" clId="{E0B5E6D9-F0F2-4DA3-852D-B3360E666098}" dt="2024-03-03T15:38:59.625" v="1124" actId="26606"/>
          <ac:spMkLst>
            <pc:docMk/>
            <pc:sldMk cId="3666864064" sldId="435"/>
            <ac:spMk id="11" creationId="{BA7A3698-B350-40E5-8475-9BCC41A089FC}"/>
          </ac:spMkLst>
        </pc:spChg>
        <pc:spChg chg="add del">
          <ac:chgData name="Tao Wang" userId="4c28573d-a3b5-49c6-ada6-f1aca97644df" providerId="ADAL" clId="{E0B5E6D9-F0F2-4DA3-852D-B3360E666098}" dt="2024-03-03T15:38:59.625" v="1124" actId="26606"/>
          <ac:spMkLst>
            <pc:docMk/>
            <pc:sldMk cId="3666864064" sldId="435"/>
            <ac:spMk id="15" creationId="{990D0034-F768-41E7-85D4-F38C4DE85770}"/>
          </ac:spMkLst>
        </pc:spChg>
        <pc:spChg chg="add del">
          <ac:chgData name="Tao Wang" userId="4c28573d-a3b5-49c6-ada6-f1aca97644df" providerId="ADAL" clId="{E0B5E6D9-F0F2-4DA3-852D-B3360E666098}" dt="2024-03-03T15:38:59.625" v="1124" actId="26606"/>
          <ac:spMkLst>
            <pc:docMk/>
            <pc:sldMk cId="3666864064" sldId="435"/>
            <ac:spMk id="17" creationId="{C4F7E42D-8B5A-4FC8-81CD-9E60171F7FA8}"/>
          </ac:spMkLst>
        </pc:spChg>
        <pc:spChg chg="add del">
          <ac:chgData name="Tao Wang" userId="4c28573d-a3b5-49c6-ada6-f1aca97644df" providerId="ADAL" clId="{E0B5E6D9-F0F2-4DA3-852D-B3360E666098}" dt="2024-03-03T15:38:59.625" v="1124" actId="26606"/>
          <ac:spMkLst>
            <pc:docMk/>
            <pc:sldMk cId="3666864064" sldId="435"/>
            <ac:spMk id="19" creationId="{8C04651D-B9F4-4935-A02D-364153FBDF54}"/>
          </ac:spMkLst>
        </pc:spChg>
        <pc:spChg chg="add del">
          <ac:chgData name="Tao Wang" userId="4c28573d-a3b5-49c6-ada6-f1aca97644df" providerId="ADAL" clId="{E0B5E6D9-F0F2-4DA3-852D-B3360E666098}" dt="2024-03-03T15:38:59.625" v="1124" actId="26606"/>
          <ac:spMkLst>
            <pc:docMk/>
            <pc:sldMk cId="3666864064" sldId="435"/>
            <ac:spMk id="21" creationId="{329F45E3-C125-49F5-863F-3F771273B79A}"/>
          </ac:spMkLst>
        </pc:spChg>
        <pc:spChg chg="add del">
          <ac:chgData name="Tao Wang" userId="4c28573d-a3b5-49c6-ada6-f1aca97644df" providerId="ADAL" clId="{E0B5E6D9-F0F2-4DA3-852D-B3360E666098}" dt="2024-03-03T15:38:59.625" v="1124" actId="26606"/>
          <ac:spMkLst>
            <pc:docMk/>
            <pc:sldMk cId="3666864064" sldId="435"/>
            <ac:spMk id="22" creationId="{F23C6175-7110-4DB0-BEA4-FC1D293020BC}"/>
          </ac:spMkLst>
        </pc:spChg>
        <pc:spChg chg="add del">
          <ac:chgData name="Tao Wang" userId="4c28573d-a3b5-49c6-ada6-f1aca97644df" providerId="ADAL" clId="{E0B5E6D9-F0F2-4DA3-852D-B3360E666098}" dt="2024-03-03T15:38:25.075" v="1113" actId="26606"/>
          <ac:spMkLst>
            <pc:docMk/>
            <pc:sldMk cId="3666864064" sldId="435"/>
            <ac:spMk id="24" creationId="{329F45E3-C125-49F5-863F-3F771273B79A}"/>
          </ac:spMkLst>
        </pc:spChg>
        <pc:spChg chg="add del">
          <ac:chgData name="Tao Wang" userId="4c28573d-a3b5-49c6-ada6-f1aca97644df" providerId="ADAL" clId="{E0B5E6D9-F0F2-4DA3-852D-B3360E666098}" dt="2024-03-03T15:38:59.625" v="1124" actId="26606"/>
          <ac:spMkLst>
            <pc:docMk/>
            <pc:sldMk cId="3666864064" sldId="435"/>
            <ac:spMk id="25" creationId="{10E39F61-0304-47E3-BFDC-35A73E207C4D}"/>
          </ac:spMkLst>
        </pc:spChg>
        <pc:spChg chg="add del">
          <ac:chgData name="Tao Wang" userId="4c28573d-a3b5-49c6-ada6-f1aca97644df" providerId="ADAL" clId="{E0B5E6D9-F0F2-4DA3-852D-B3360E666098}" dt="2024-03-03T15:38:25.075" v="1113" actId="26606"/>
          <ac:spMkLst>
            <pc:docMk/>
            <pc:sldMk cId="3666864064" sldId="435"/>
            <ac:spMk id="26" creationId="{F23C6175-7110-4DB0-BEA4-FC1D293020BC}"/>
          </ac:spMkLst>
        </pc:spChg>
        <pc:spChg chg="add del">
          <ac:chgData name="Tao Wang" userId="4c28573d-a3b5-49c6-ada6-f1aca97644df" providerId="ADAL" clId="{E0B5E6D9-F0F2-4DA3-852D-B3360E666098}" dt="2024-03-03T15:38:59.625" v="1124" actId="26606"/>
          <ac:spMkLst>
            <pc:docMk/>
            <pc:sldMk cId="3666864064" sldId="435"/>
            <ac:spMk id="27" creationId="{7B9E7B3B-A156-4356-BF35-7825C428E0AC}"/>
          </ac:spMkLst>
        </pc:spChg>
        <pc:spChg chg="add del">
          <ac:chgData name="Tao Wang" userId="4c28573d-a3b5-49c6-ada6-f1aca97644df" providerId="ADAL" clId="{E0B5E6D9-F0F2-4DA3-852D-B3360E666098}" dt="2024-03-03T15:38:25.075" v="1113" actId="26606"/>
          <ac:spMkLst>
            <pc:docMk/>
            <pc:sldMk cId="3666864064" sldId="435"/>
            <ac:spMk id="30" creationId="{10E39F61-0304-47E3-BFDC-35A73E207C4D}"/>
          </ac:spMkLst>
        </pc:spChg>
        <pc:spChg chg="add del">
          <ac:chgData name="Tao Wang" userId="4c28573d-a3b5-49c6-ada6-f1aca97644df" providerId="ADAL" clId="{E0B5E6D9-F0F2-4DA3-852D-B3360E666098}" dt="2024-03-03T15:38:25.075" v="1113" actId="26606"/>
          <ac:spMkLst>
            <pc:docMk/>
            <pc:sldMk cId="3666864064" sldId="435"/>
            <ac:spMk id="32" creationId="{7B9E7B3B-A156-4356-BF35-7825C428E0AC}"/>
          </ac:spMkLst>
        </pc:spChg>
        <pc:picChg chg="add del mod">
          <ac:chgData name="Tao Wang" userId="4c28573d-a3b5-49c6-ada6-f1aca97644df" providerId="ADAL" clId="{E0B5E6D9-F0F2-4DA3-852D-B3360E666098}" dt="2024-03-03T15:37:04.752" v="1101" actId="478"/>
          <ac:picMkLst>
            <pc:docMk/>
            <pc:sldMk cId="3666864064" sldId="435"/>
            <ac:picMk id="4" creationId="{EF22F10E-4BB8-E173-0AC9-E3AC70502C56}"/>
          </ac:picMkLst>
        </pc:picChg>
        <pc:picChg chg="add mod modCrop">
          <ac:chgData name="Tao Wang" userId="4c28573d-a3b5-49c6-ada6-f1aca97644df" providerId="ADAL" clId="{E0B5E6D9-F0F2-4DA3-852D-B3360E666098}" dt="2024-03-03T15:38:59.625" v="1124" actId="26606"/>
          <ac:picMkLst>
            <pc:docMk/>
            <pc:sldMk cId="3666864064" sldId="435"/>
            <ac:picMk id="5" creationId="{61EE3A85-DD11-72C7-64BF-A6ACD5CC6E3E}"/>
          </ac:picMkLst>
        </pc:picChg>
        <pc:cxnChg chg="add del">
          <ac:chgData name="Tao Wang" userId="4c28573d-a3b5-49c6-ada6-f1aca97644df" providerId="ADAL" clId="{E0B5E6D9-F0F2-4DA3-852D-B3360E666098}" dt="2024-03-03T15:38:59.625" v="1124" actId="26606"/>
          <ac:cxnSpMkLst>
            <pc:docMk/>
            <pc:sldMk cId="3666864064" sldId="435"/>
            <ac:cxnSpMk id="13" creationId="{0AC655C7-EC94-4BE6-84C8-2F9EFBBB2789}"/>
          </ac:cxnSpMkLst>
        </pc:cxnChg>
        <pc:cxnChg chg="add del">
          <ac:chgData name="Tao Wang" userId="4c28573d-a3b5-49c6-ada6-f1aca97644df" providerId="ADAL" clId="{E0B5E6D9-F0F2-4DA3-852D-B3360E666098}" dt="2024-03-03T15:38:59.625" v="1124" actId="26606"/>
          <ac:cxnSpMkLst>
            <pc:docMk/>
            <pc:sldMk cId="3666864064" sldId="435"/>
            <ac:cxnSpMk id="23" creationId="{044DF19B-511F-4F07-A7AD-1A010C6BFCB2}"/>
          </ac:cxnSpMkLst>
        </pc:cxnChg>
        <pc:cxnChg chg="add del">
          <ac:chgData name="Tao Wang" userId="4c28573d-a3b5-49c6-ada6-f1aca97644df" providerId="ADAL" clId="{E0B5E6D9-F0F2-4DA3-852D-B3360E666098}" dt="2024-03-03T15:38:25.075" v="1113" actId="26606"/>
          <ac:cxnSpMkLst>
            <pc:docMk/>
            <pc:sldMk cId="3666864064" sldId="435"/>
            <ac:cxnSpMk id="28" creationId="{044DF19B-511F-4F07-A7AD-1A010C6BFCB2}"/>
          </ac:cxnSpMkLst>
        </pc:cxnChg>
      </pc:sldChg>
      <pc:sldChg chg="addSp delSp modSp new mod setBg setClrOvrMap">
        <pc:chgData name="Tao Wang" userId="4c28573d-a3b5-49c6-ada6-f1aca97644df" providerId="ADAL" clId="{E0B5E6D9-F0F2-4DA3-852D-B3360E666098}" dt="2024-03-03T14:22:21.954" v="1003" actId="20577"/>
        <pc:sldMkLst>
          <pc:docMk/>
          <pc:sldMk cId="735356174" sldId="436"/>
        </pc:sldMkLst>
        <pc:spChg chg="add del mod">
          <ac:chgData name="Tao Wang" userId="4c28573d-a3b5-49c6-ada6-f1aca97644df" providerId="ADAL" clId="{E0B5E6D9-F0F2-4DA3-852D-B3360E666098}" dt="2024-03-01T16:16:25.097" v="510" actId="478"/>
          <ac:spMkLst>
            <pc:docMk/>
            <pc:sldMk cId="735356174" sldId="436"/>
            <ac:spMk id="2" creationId="{07298800-FAC1-A1EA-405A-6B12CEC44DC2}"/>
          </ac:spMkLst>
        </pc:spChg>
        <pc:spChg chg="mod ord">
          <ac:chgData name="Tao Wang" userId="4c28573d-a3b5-49c6-ada6-f1aca97644df" providerId="ADAL" clId="{E0B5E6D9-F0F2-4DA3-852D-B3360E666098}" dt="2024-03-03T14:22:21.954" v="1003" actId="20577"/>
          <ac:spMkLst>
            <pc:docMk/>
            <pc:sldMk cId="735356174" sldId="436"/>
            <ac:spMk id="3" creationId="{A2B138C8-F634-E08D-C5CC-32FBF8EB60DE}"/>
          </ac:spMkLst>
        </pc:spChg>
        <pc:spChg chg="del">
          <ac:chgData name="Tao Wang" userId="4c28573d-a3b5-49c6-ada6-f1aca97644df" providerId="ADAL" clId="{E0B5E6D9-F0F2-4DA3-852D-B3360E666098}" dt="2024-02-29T17:13:13.879" v="322" actId="478"/>
          <ac:spMkLst>
            <pc:docMk/>
            <pc:sldMk cId="735356174" sldId="436"/>
            <ac:spMk id="4" creationId="{203B6DA5-DC40-75AD-2F2A-DA20BDA9345A}"/>
          </ac:spMkLst>
        </pc:spChg>
        <pc:spChg chg="add del">
          <ac:chgData name="Tao Wang" userId="4c28573d-a3b5-49c6-ada6-f1aca97644df" providerId="ADAL" clId="{E0B5E6D9-F0F2-4DA3-852D-B3360E666098}" dt="2024-03-01T16:15:13.799" v="482" actId="26606"/>
          <ac:spMkLst>
            <pc:docMk/>
            <pc:sldMk cId="735356174" sldId="436"/>
            <ac:spMk id="7" creationId="{600B5AE2-C5CC-499C-8F2D-249888BE22C2}"/>
          </ac:spMkLst>
        </pc:spChg>
        <pc:spChg chg="add del">
          <ac:chgData name="Tao Wang" userId="4c28573d-a3b5-49c6-ada6-f1aca97644df" providerId="ADAL" clId="{E0B5E6D9-F0F2-4DA3-852D-B3360E666098}" dt="2024-03-01T16:08:06.823" v="450" actId="26606"/>
          <ac:spMkLst>
            <pc:docMk/>
            <pc:sldMk cId="735356174" sldId="436"/>
            <ac:spMk id="8" creationId="{6720D536-430C-4E83-931F-71D0EBAAF873}"/>
          </ac:spMkLst>
        </pc:spChg>
        <pc:spChg chg="add del">
          <ac:chgData name="Tao Wang" userId="4c28573d-a3b5-49c6-ada6-f1aca97644df" providerId="ADAL" clId="{E0B5E6D9-F0F2-4DA3-852D-B3360E666098}" dt="2024-03-01T16:15:13.799" v="482" actId="26606"/>
          <ac:spMkLst>
            <pc:docMk/>
            <pc:sldMk cId="735356174" sldId="436"/>
            <ac:spMk id="9" creationId="{BA7A3698-B350-40E5-8475-9BCC41A089FC}"/>
          </ac:spMkLst>
        </pc:spChg>
        <pc:spChg chg="add del">
          <ac:chgData name="Tao Wang" userId="4c28573d-a3b5-49c6-ada6-f1aca97644df" providerId="ADAL" clId="{E0B5E6D9-F0F2-4DA3-852D-B3360E666098}" dt="2024-03-01T16:08:06.823" v="450" actId="26606"/>
          <ac:spMkLst>
            <pc:docMk/>
            <pc:sldMk cId="735356174" sldId="436"/>
            <ac:spMk id="10" creationId="{29FCD79B-C962-4F96-83EC-55FFB0FA1BB7}"/>
          </ac:spMkLst>
        </pc:spChg>
        <pc:spChg chg="add del">
          <ac:chgData name="Tao Wang" userId="4c28573d-a3b5-49c6-ada6-f1aca97644df" providerId="ADAL" clId="{E0B5E6D9-F0F2-4DA3-852D-B3360E666098}" dt="2024-03-01T16:15:13.799" v="482" actId="26606"/>
          <ac:spMkLst>
            <pc:docMk/>
            <pc:sldMk cId="735356174" sldId="436"/>
            <ac:spMk id="13" creationId="{990D0034-F768-41E7-85D4-F38C4DE85770}"/>
          </ac:spMkLst>
        </pc:spChg>
        <pc:spChg chg="add del">
          <ac:chgData name="Tao Wang" userId="4c28573d-a3b5-49c6-ada6-f1aca97644df" providerId="ADAL" clId="{E0B5E6D9-F0F2-4DA3-852D-B3360E666098}" dt="2024-03-01T16:08:06.823" v="450" actId="26606"/>
          <ac:spMkLst>
            <pc:docMk/>
            <pc:sldMk cId="735356174" sldId="436"/>
            <ac:spMk id="14" creationId="{C8DD82D3-D002-45B0-B16A-82B3DA4EFDDB}"/>
          </ac:spMkLst>
        </pc:spChg>
        <pc:spChg chg="add del">
          <ac:chgData name="Tao Wang" userId="4c28573d-a3b5-49c6-ada6-f1aca97644df" providerId="ADAL" clId="{E0B5E6D9-F0F2-4DA3-852D-B3360E666098}" dt="2024-03-01T16:15:13.799" v="482" actId="26606"/>
          <ac:spMkLst>
            <pc:docMk/>
            <pc:sldMk cId="735356174" sldId="436"/>
            <ac:spMk id="15" creationId="{C4F7E42D-8B5A-4FC8-81CD-9E60171F7FA8}"/>
          </ac:spMkLst>
        </pc:spChg>
        <pc:spChg chg="add del">
          <ac:chgData name="Tao Wang" userId="4c28573d-a3b5-49c6-ada6-f1aca97644df" providerId="ADAL" clId="{E0B5E6D9-F0F2-4DA3-852D-B3360E666098}" dt="2024-03-01T16:15:13.799" v="482" actId="26606"/>
          <ac:spMkLst>
            <pc:docMk/>
            <pc:sldMk cId="735356174" sldId="436"/>
            <ac:spMk id="17" creationId="{8C04651D-B9F4-4935-A02D-364153FBDF54}"/>
          </ac:spMkLst>
        </pc:spChg>
        <pc:spChg chg="add del">
          <ac:chgData name="Tao Wang" userId="4c28573d-a3b5-49c6-ada6-f1aca97644df" providerId="ADAL" clId="{E0B5E6D9-F0F2-4DA3-852D-B3360E666098}" dt="2024-03-01T16:08:06.823" v="450" actId="26606"/>
          <ac:spMkLst>
            <pc:docMk/>
            <pc:sldMk cId="735356174" sldId="436"/>
            <ac:spMk id="18" creationId="{4C15B19B-E7BB-4060-B12F-3CDA8EF16A52}"/>
          </ac:spMkLst>
        </pc:spChg>
        <pc:spChg chg="add del mod">
          <ac:chgData name="Tao Wang" userId="4c28573d-a3b5-49c6-ada6-f1aca97644df" providerId="ADAL" clId="{E0B5E6D9-F0F2-4DA3-852D-B3360E666098}" dt="2024-03-01T16:15:13.209" v="481" actId="478"/>
          <ac:spMkLst>
            <pc:docMk/>
            <pc:sldMk cId="735356174" sldId="436"/>
            <ac:spMk id="19" creationId="{14D8EC86-0AE3-C7BF-43DD-8C2B7CDF063F}"/>
          </ac:spMkLst>
        </pc:spChg>
        <pc:spChg chg="add del mod">
          <ac:chgData name="Tao Wang" userId="4c28573d-a3b5-49c6-ada6-f1aca97644df" providerId="ADAL" clId="{E0B5E6D9-F0F2-4DA3-852D-B3360E666098}" dt="2024-03-01T16:16:28.693" v="512" actId="478"/>
          <ac:spMkLst>
            <pc:docMk/>
            <pc:sldMk cId="735356174" sldId="436"/>
            <ac:spMk id="22" creationId="{9AC42868-2A33-63D5-8140-928A920EBBB2}"/>
          </ac:spMkLst>
        </pc:spChg>
        <pc:spChg chg="add del">
          <ac:chgData name="Tao Wang" userId="4c28573d-a3b5-49c6-ada6-f1aca97644df" providerId="ADAL" clId="{E0B5E6D9-F0F2-4DA3-852D-B3360E666098}" dt="2024-03-01T16:07:57.565" v="447" actId="26606"/>
          <ac:spMkLst>
            <pc:docMk/>
            <pc:sldMk cId="735356174" sldId="436"/>
            <ac:spMk id="24" creationId="{600B5AE2-C5CC-499C-8F2D-249888BE22C2}"/>
          </ac:spMkLst>
        </pc:spChg>
        <pc:spChg chg="add del">
          <ac:chgData name="Tao Wang" userId="4c28573d-a3b5-49c6-ada6-f1aca97644df" providerId="ADAL" clId="{E0B5E6D9-F0F2-4DA3-852D-B3360E666098}" dt="2024-03-01T16:07:57.565" v="447" actId="26606"/>
          <ac:spMkLst>
            <pc:docMk/>
            <pc:sldMk cId="735356174" sldId="436"/>
            <ac:spMk id="26" creationId="{BA7A3698-B350-40E5-8475-9BCC41A089FC}"/>
          </ac:spMkLst>
        </pc:spChg>
        <pc:spChg chg="add del">
          <ac:chgData name="Tao Wang" userId="4c28573d-a3b5-49c6-ada6-f1aca97644df" providerId="ADAL" clId="{E0B5E6D9-F0F2-4DA3-852D-B3360E666098}" dt="2024-03-01T16:16:27.129" v="511" actId="26606"/>
          <ac:spMkLst>
            <pc:docMk/>
            <pc:sldMk cId="735356174" sldId="436"/>
            <ac:spMk id="27" creationId="{2DF7C36B-2A95-4DB1-A402-5367DFD51180}"/>
          </ac:spMkLst>
        </pc:spChg>
        <pc:spChg chg="add del">
          <ac:chgData name="Tao Wang" userId="4c28573d-a3b5-49c6-ada6-f1aca97644df" providerId="ADAL" clId="{E0B5E6D9-F0F2-4DA3-852D-B3360E666098}" dt="2024-03-01T16:16:27.129" v="511" actId="26606"/>
          <ac:spMkLst>
            <pc:docMk/>
            <pc:sldMk cId="735356174" sldId="436"/>
            <ac:spMk id="29" creationId="{9FCA75FA-F681-4B5D-93C7-49F3DDA1D8E1}"/>
          </ac:spMkLst>
        </pc:spChg>
        <pc:spChg chg="add del">
          <ac:chgData name="Tao Wang" userId="4c28573d-a3b5-49c6-ada6-f1aca97644df" providerId="ADAL" clId="{E0B5E6D9-F0F2-4DA3-852D-B3360E666098}" dt="2024-03-01T16:07:57.565" v="447" actId="26606"/>
          <ac:spMkLst>
            <pc:docMk/>
            <pc:sldMk cId="735356174" sldId="436"/>
            <ac:spMk id="30" creationId="{990D0034-F768-41E7-85D4-F38C4DE85770}"/>
          </ac:spMkLst>
        </pc:spChg>
        <pc:spChg chg="add del">
          <ac:chgData name="Tao Wang" userId="4c28573d-a3b5-49c6-ada6-f1aca97644df" providerId="ADAL" clId="{E0B5E6D9-F0F2-4DA3-852D-B3360E666098}" dt="2024-03-01T16:07:57.565" v="447" actId="26606"/>
          <ac:spMkLst>
            <pc:docMk/>
            <pc:sldMk cId="735356174" sldId="436"/>
            <ac:spMk id="32" creationId="{C4F7E42D-8B5A-4FC8-81CD-9E60171F7FA8}"/>
          </ac:spMkLst>
        </pc:spChg>
        <pc:spChg chg="add del">
          <ac:chgData name="Tao Wang" userId="4c28573d-a3b5-49c6-ada6-f1aca97644df" providerId="ADAL" clId="{E0B5E6D9-F0F2-4DA3-852D-B3360E666098}" dt="2024-03-01T16:16:27.129" v="511" actId="26606"/>
          <ac:spMkLst>
            <pc:docMk/>
            <pc:sldMk cId="735356174" sldId="436"/>
            <ac:spMk id="33" creationId="{C9A38F1B-CDC5-446F-958D-6F4F65C66900}"/>
          </ac:spMkLst>
        </pc:spChg>
        <pc:spChg chg="add del">
          <ac:chgData name="Tao Wang" userId="4c28573d-a3b5-49c6-ada6-f1aca97644df" providerId="ADAL" clId="{E0B5E6D9-F0F2-4DA3-852D-B3360E666098}" dt="2024-03-01T16:07:57.565" v="447" actId="26606"/>
          <ac:spMkLst>
            <pc:docMk/>
            <pc:sldMk cId="735356174" sldId="436"/>
            <ac:spMk id="34" creationId="{8C04651D-B9F4-4935-A02D-364153FBDF54}"/>
          </ac:spMkLst>
        </pc:spChg>
        <pc:spChg chg="add del">
          <ac:chgData name="Tao Wang" userId="4c28573d-a3b5-49c6-ada6-f1aca97644df" providerId="ADAL" clId="{E0B5E6D9-F0F2-4DA3-852D-B3360E666098}" dt="2024-03-01T16:16:27.129" v="511" actId="26606"/>
          <ac:spMkLst>
            <pc:docMk/>
            <pc:sldMk cId="735356174" sldId="436"/>
            <ac:spMk id="35" creationId="{D73AA170-54FE-45E4-BE8F-E242A9C66EA8}"/>
          </ac:spMkLst>
        </pc:spChg>
        <pc:spChg chg="add del">
          <ac:chgData name="Tao Wang" userId="4c28573d-a3b5-49c6-ada6-f1aca97644df" providerId="ADAL" clId="{E0B5E6D9-F0F2-4DA3-852D-B3360E666098}" dt="2024-03-01T16:08:06.082" v="449" actId="26606"/>
          <ac:spMkLst>
            <pc:docMk/>
            <pc:sldMk cId="735356174" sldId="436"/>
            <ac:spMk id="36" creationId="{2DF7C36B-2A95-4DB1-A402-5367DFD51180}"/>
          </ac:spMkLst>
        </pc:spChg>
        <pc:spChg chg="add del">
          <ac:chgData name="Tao Wang" userId="4c28573d-a3b5-49c6-ada6-f1aca97644df" providerId="ADAL" clId="{E0B5E6D9-F0F2-4DA3-852D-B3360E666098}" dt="2024-03-01T16:08:06.082" v="449" actId="26606"/>
          <ac:spMkLst>
            <pc:docMk/>
            <pc:sldMk cId="735356174" sldId="436"/>
            <ac:spMk id="37" creationId="{9FCA75FA-F681-4B5D-93C7-49F3DDA1D8E1}"/>
          </ac:spMkLst>
        </pc:spChg>
        <pc:spChg chg="add del">
          <ac:chgData name="Tao Wang" userId="4c28573d-a3b5-49c6-ada6-f1aca97644df" providerId="ADAL" clId="{E0B5E6D9-F0F2-4DA3-852D-B3360E666098}" dt="2024-03-01T16:08:06.082" v="449" actId="26606"/>
          <ac:spMkLst>
            <pc:docMk/>
            <pc:sldMk cId="735356174" sldId="436"/>
            <ac:spMk id="39" creationId="{311973C2-EB8B-452A-A698-4A252FD3AE28}"/>
          </ac:spMkLst>
        </pc:spChg>
        <pc:spChg chg="add del">
          <ac:chgData name="Tao Wang" userId="4c28573d-a3b5-49c6-ada6-f1aca97644df" providerId="ADAL" clId="{E0B5E6D9-F0F2-4DA3-852D-B3360E666098}" dt="2024-03-01T16:08:06.082" v="449" actId="26606"/>
          <ac:spMkLst>
            <pc:docMk/>
            <pc:sldMk cId="735356174" sldId="436"/>
            <ac:spMk id="40" creationId="{10162E77-11AD-44A7-84EC-40C59EEFBD2E}"/>
          </ac:spMkLst>
        </pc:spChg>
        <pc:picChg chg="add del mod">
          <ac:chgData name="Tao Wang" userId="4c28573d-a3b5-49c6-ada6-f1aca97644df" providerId="ADAL" clId="{E0B5E6D9-F0F2-4DA3-852D-B3360E666098}" dt="2024-03-01T16:16:27.129" v="511" actId="26606"/>
          <ac:picMkLst>
            <pc:docMk/>
            <pc:sldMk cId="735356174" sldId="436"/>
            <ac:picMk id="5" creationId="{64B7E517-3AC1-05B8-9906-0D908C34EF8A}"/>
          </ac:picMkLst>
        </pc:picChg>
        <pc:picChg chg="add del">
          <ac:chgData name="Tao Wang" userId="4c28573d-a3b5-49c6-ada6-f1aca97644df" providerId="ADAL" clId="{E0B5E6D9-F0F2-4DA3-852D-B3360E666098}" dt="2024-03-01T16:07:57.565" v="447" actId="26606"/>
          <ac:picMkLst>
            <pc:docMk/>
            <pc:sldMk cId="735356174" sldId="436"/>
            <ac:picMk id="20" creationId="{52A49CF0-442D-D71D-5E9D-86CB705274E3}"/>
          </ac:picMkLst>
        </pc:picChg>
        <pc:picChg chg="add del">
          <ac:chgData name="Tao Wang" userId="4c28573d-a3b5-49c6-ada6-f1aca97644df" providerId="ADAL" clId="{E0B5E6D9-F0F2-4DA3-852D-B3360E666098}" dt="2024-03-01T16:08:06.082" v="449" actId="26606"/>
          <ac:picMkLst>
            <pc:docMk/>
            <pc:sldMk cId="735356174" sldId="436"/>
            <ac:picMk id="41" creationId="{3EFFFE88-445C-F862-E42C-1AA19463C1D3}"/>
          </ac:picMkLst>
        </pc:picChg>
        <pc:cxnChg chg="add del">
          <ac:chgData name="Tao Wang" userId="4c28573d-a3b5-49c6-ada6-f1aca97644df" providerId="ADAL" clId="{E0B5E6D9-F0F2-4DA3-852D-B3360E666098}" dt="2024-03-01T16:15:13.799" v="482" actId="26606"/>
          <ac:cxnSpMkLst>
            <pc:docMk/>
            <pc:sldMk cId="735356174" sldId="436"/>
            <ac:cxnSpMk id="11" creationId="{0AC655C7-EC94-4BE6-84C8-2F9EFBBB2789}"/>
          </ac:cxnSpMkLst>
        </pc:cxnChg>
        <pc:cxnChg chg="add del">
          <ac:chgData name="Tao Wang" userId="4c28573d-a3b5-49c6-ada6-f1aca97644df" providerId="ADAL" clId="{E0B5E6D9-F0F2-4DA3-852D-B3360E666098}" dt="2024-03-01T16:08:06.823" v="450" actId="26606"/>
          <ac:cxnSpMkLst>
            <pc:docMk/>
            <pc:sldMk cId="735356174" sldId="436"/>
            <ac:cxnSpMk id="12" creationId="{70EB3855-9AB3-4744-B89F-03807DCD38C5}"/>
          </ac:cxnSpMkLst>
        </pc:cxnChg>
        <pc:cxnChg chg="add del">
          <ac:chgData name="Tao Wang" userId="4c28573d-a3b5-49c6-ada6-f1aca97644df" providerId="ADAL" clId="{E0B5E6D9-F0F2-4DA3-852D-B3360E666098}" dt="2024-03-01T16:08:06.823" v="450" actId="26606"/>
          <ac:cxnSpMkLst>
            <pc:docMk/>
            <pc:sldMk cId="735356174" sldId="436"/>
            <ac:cxnSpMk id="16" creationId="{9F09C252-16FE-4557-AD6D-BB5CA773496C}"/>
          </ac:cxnSpMkLst>
        </pc:cxnChg>
        <pc:cxnChg chg="add del">
          <ac:chgData name="Tao Wang" userId="4c28573d-a3b5-49c6-ada6-f1aca97644df" providerId="ADAL" clId="{E0B5E6D9-F0F2-4DA3-852D-B3360E666098}" dt="2024-03-01T16:07:57.565" v="447" actId="26606"/>
          <ac:cxnSpMkLst>
            <pc:docMk/>
            <pc:sldMk cId="735356174" sldId="436"/>
            <ac:cxnSpMk id="28" creationId="{0AC655C7-EC94-4BE6-84C8-2F9EFBBB2789}"/>
          </ac:cxnSpMkLst>
        </pc:cxnChg>
        <pc:cxnChg chg="add del">
          <ac:chgData name="Tao Wang" userId="4c28573d-a3b5-49c6-ada6-f1aca97644df" providerId="ADAL" clId="{E0B5E6D9-F0F2-4DA3-852D-B3360E666098}" dt="2024-03-01T16:16:27.129" v="511" actId="26606"/>
          <ac:cxnSpMkLst>
            <pc:docMk/>
            <pc:sldMk cId="735356174" sldId="436"/>
            <ac:cxnSpMk id="31" creationId="{834E074C-27C4-4E38-B099-012123B754E5}"/>
          </ac:cxnSpMkLst>
        </pc:cxnChg>
        <pc:cxnChg chg="add del">
          <ac:chgData name="Tao Wang" userId="4c28573d-a3b5-49c6-ada6-f1aca97644df" providerId="ADAL" clId="{E0B5E6D9-F0F2-4DA3-852D-B3360E666098}" dt="2024-03-01T16:08:06.082" v="449" actId="26606"/>
          <ac:cxnSpMkLst>
            <pc:docMk/>
            <pc:sldMk cId="735356174" sldId="436"/>
            <ac:cxnSpMk id="38" creationId="{834E074C-27C4-4E38-B099-012123B754E5}"/>
          </ac:cxnSpMkLst>
        </pc:cxnChg>
        <pc:cxnChg chg="add del">
          <ac:chgData name="Tao Wang" userId="4c28573d-a3b5-49c6-ada6-f1aca97644df" providerId="ADAL" clId="{E0B5E6D9-F0F2-4DA3-852D-B3360E666098}" dt="2024-03-01T16:08:06.082" v="449" actId="26606"/>
          <ac:cxnSpMkLst>
            <pc:docMk/>
            <pc:sldMk cId="735356174" sldId="436"/>
            <ac:cxnSpMk id="42" creationId="{5AB158E9-1B40-4CD6-95F0-95CA11DF7B7A}"/>
          </ac:cxnSpMkLst>
        </pc:cxnChg>
      </pc:sldChg>
      <pc:sldChg chg="add del">
        <pc:chgData name="Tao Wang" userId="4c28573d-a3b5-49c6-ada6-f1aca97644df" providerId="ADAL" clId="{E0B5E6D9-F0F2-4DA3-852D-B3360E666098}" dt="2024-02-29T14:37:38.269" v="131" actId="47"/>
        <pc:sldMkLst>
          <pc:docMk/>
          <pc:sldMk cId="3788126565" sldId="436"/>
        </pc:sldMkLst>
      </pc:sldChg>
      <pc:sldChg chg="addSp delSp modSp new mod setBg">
        <pc:chgData name="Tao Wang" userId="4c28573d-a3b5-49c6-ada6-f1aca97644df" providerId="ADAL" clId="{E0B5E6D9-F0F2-4DA3-852D-B3360E666098}" dt="2024-03-01T15:43:22.310" v="412" actId="403"/>
        <pc:sldMkLst>
          <pc:docMk/>
          <pc:sldMk cId="682789121" sldId="437"/>
        </pc:sldMkLst>
        <pc:spChg chg="del mod ord">
          <ac:chgData name="Tao Wang" userId="4c28573d-a3b5-49c6-ada6-f1aca97644df" providerId="ADAL" clId="{E0B5E6D9-F0F2-4DA3-852D-B3360E666098}" dt="2024-03-01T15:43:04.928" v="408" actId="478"/>
          <ac:spMkLst>
            <pc:docMk/>
            <pc:sldMk cId="682789121" sldId="437"/>
            <ac:spMk id="2" creationId="{15AEB61F-0276-4384-AE9E-A61EF8848F74}"/>
          </ac:spMkLst>
        </pc:spChg>
        <pc:spChg chg="add del">
          <ac:chgData name="Tao Wang" userId="4c28573d-a3b5-49c6-ada6-f1aca97644df" providerId="ADAL" clId="{E0B5E6D9-F0F2-4DA3-852D-B3360E666098}" dt="2024-03-01T15:40:05.788" v="371" actId="931"/>
          <ac:spMkLst>
            <pc:docMk/>
            <pc:sldMk cId="682789121" sldId="437"/>
            <ac:spMk id="3" creationId="{FC1869EC-9E77-F684-15DD-FBA34AD40A4D}"/>
          </ac:spMkLst>
        </pc:spChg>
        <pc:spChg chg="mod ord">
          <ac:chgData name="Tao Wang" userId="4c28573d-a3b5-49c6-ada6-f1aca97644df" providerId="ADAL" clId="{E0B5E6D9-F0F2-4DA3-852D-B3360E666098}" dt="2024-03-01T15:43:22.310" v="412" actId="403"/>
          <ac:spMkLst>
            <pc:docMk/>
            <pc:sldMk cId="682789121" sldId="437"/>
            <ac:spMk id="4" creationId="{4EFB90DD-7823-DC5A-AF36-0A896B5EE464}"/>
          </ac:spMkLst>
        </pc:spChg>
        <pc:spChg chg="add del">
          <ac:chgData name="Tao Wang" userId="4c28573d-a3b5-49c6-ada6-f1aca97644df" providerId="ADAL" clId="{E0B5E6D9-F0F2-4DA3-852D-B3360E666098}" dt="2024-03-01T15:40:46.113" v="375" actId="26606"/>
          <ac:spMkLst>
            <pc:docMk/>
            <pc:sldMk cId="682789121" sldId="437"/>
            <ac:spMk id="15" creationId="{4E4490D0-3672-446A-AC12-B4830333BDDD}"/>
          </ac:spMkLst>
        </pc:spChg>
        <pc:spChg chg="add del">
          <ac:chgData name="Tao Wang" userId="4c28573d-a3b5-49c6-ada6-f1aca97644df" providerId="ADAL" clId="{E0B5E6D9-F0F2-4DA3-852D-B3360E666098}" dt="2024-03-01T15:40:46.113" v="375" actId="26606"/>
          <ac:spMkLst>
            <pc:docMk/>
            <pc:sldMk cId="682789121" sldId="437"/>
            <ac:spMk id="17" creationId="{39CB82C2-DF65-4EC1-8280-F201D50F570B}"/>
          </ac:spMkLst>
        </pc:spChg>
        <pc:spChg chg="add del">
          <ac:chgData name="Tao Wang" userId="4c28573d-a3b5-49c6-ada6-f1aca97644df" providerId="ADAL" clId="{E0B5E6D9-F0F2-4DA3-852D-B3360E666098}" dt="2024-03-01T15:40:46.113" v="375" actId="26606"/>
          <ac:spMkLst>
            <pc:docMk/>
            <pc:sldMk cId="682789121" sldId="437"/>
            <ac:spMk id="21" creationId="{5A1B47C8-47A0-4A88-8830-6DEA3B5DE392}"/>
          </ac:spMkLst>
        </pc:spChg>
        <pc:spChg chg="add del">
          <ac:chgData name="Tao Wang" userId="4c28573d-a3b5-49c6-ada6-f1aca97644df" providerId="ADAL" clId="{E0B5E6D9-F0F2-4DA3-852D-B3360E666098}" dt="2024-03-01T15:40:46.113" v="375" actId="26606"/>
          <ac:spMkLst>
            <pc:docMk/>
            <pc:sldMk cId="682789121" sldId="437"/>
            <ac:spMk id="23" creationId="{984BBFDD-E720-4805-A9C8-129FBBF6DD70}"/>
          </ac:spMkLst>
        </pc:spChg>
        <pc:spChg chg="add del">
          <ac:chgData name="Tao Wang" userId="4c28573d-a3b5-49c6-ada6-f1aca97644df" providerId="ADAL" clId="{E0B5E6D9-F0F2-4DA3-852D-B3360E666098}" dt="2024-03-01T15:40:46.113" v="375" actId="26606"/>
          <ac:spMkLst>
            <pc:docMk/>
            <pc:sldMk cId="682789121" sldId="437"/>
            <ac:spMk id="25" creationId="{5AC4BE46-4A77-42FE-9D15-065CDB2F847C}"/>
          </ac:spMkLst>
        </pc:spChg>
        <pc:spChg chg="add del">
          <ac:chgData name="Tao Wang" userId="4c28573d-a3b5-49c6-ada6-f1aca97644df" providerId="ADAL" clId="{E0B5E6D9-F0F2-4DA3-852D-B3360E666098}" dt="2024-03-01T15:40:51.271" v="377" actId="26606"/>
          <ac:spMkLst>
            <pc:docMk/>
            <pc:sldMk cId="682789121" sldId="437"/>
            <ac:spMk id="27" creationId="{2DF7C36B-2A95-4DB1-A402-5367DFD51180}"/>
          </ac:spMkLst>
        </pc:spChg>
        <pc:spChg chg="add del">
          <ac:chgData name="Tao Wang" userId="4c28573d-a3b5-49c6-ada6-f1aca97644df" providerId="ADAL" clId="{E0B5E6D9-F0F2-4DA3-852D-B3360E666098}" dt="2024-03-01T15:40:51.271" v="377" actId="26606"/>
          <ac:spMkLst>
            <pc:docMk/>
            <pc:sldMk cId="682789121" sldId="437"/>
            <ac:spMk id="28" creationId="{9FCA75FA-F681-4B5D-93C7-49F3DDA1D8E1}"/>
          </ac:spMkLst>
        </pc:spChg>
        <pc:spChg chg="add del">
          <ac:chgData name="Tao Wang" userId="4c28573d-a3b5-49c6-ada6-f1aca97644df" providerId="ADAL" clId="{E0B5E6D9-F0F2-4DA3-852D-B3360E666098}" dt="2024-03-01T15:40:51.271" v="377" actId="26606"/>
          <ac:spMkLst>
            <pc:docMk/>
            <pc:sldMk cId="682789121" sldId="437"/>
            <ac:spMk id="30" creationId="{311973C2-EB8B-452A-A698-4A252FD3AE28}"/>
          </ac:spMkLst>
        </pc:spChg>
        <pc:spChg chg="add del">
          <ac:chgData name="Tao Wang" userId="4c28573d-a3b5-49c6-ada6-f1aca97644df" providerId="ADAL" clId="{E0B5E6D9-F0F2-4DA3-852D-B3360E666098}" dt="2024-03-01T15:40:51.271" v="377" actId="26606"/>
          <ac:spMkLst>
            <pc:docMk/>
            <pc:sldMk cId="682789121" sldId="437"/>
            <ac:spMk id="31" creationId="{10162E77-11AD-44A7-84EC-40C59EEFBD2E}"/>
          </ac:spMkLst>
        </pc:spChg>
        <pc:spChg chg="add del">
          <ac:chgData name="Tao Wang" userId="4c28573d-a3b5-49c6-ada6-f1aca97644df" providerId="ADAL" clId="{E0B5E6D9-F0F2-4DA3-852D-B3360E666098}" dt="2024-03-01T15:40:54.250" v="379" actId="26606"/>
          <ac:spMkLst>
            <pc:docMk/>
            <pc:sldMk cId="682789121" sldId="437"/>
            <ac:spMk id="34" creationId="{4E4490D0-3672-446A-AC12-B4830333BDDD}"/>
          </ac:spMkLst>
        </pc:spChg>
        <pc:spChg chg="add del">
          <ac:chgData name="Tao Wang" userId="4c28573d-a3b5-49c6-ada6-f1aca97644df" providerId="ADAL" clId="{E0B5E6D9-F0F2-4DA3-852D-B3360E666098}" dt="2024-03-01T15:40:54.250" v="379" actId="26606"/>
          <ac:spMkLst>
            <pc:docMk/>
            <pc:sldMk cId="682789121" sldId="437"/>
            <ac:spMk id="35" creationId="{39CB82C2-DF65-4EC1-8280-F201D50F570B}"/>
          </ac:spMkLst>
        </pc:spChg>
        <pc:spChg chg="add del">
          <ac:chgData name="Tao Wang" userId="4c28573d-a3b5-49c6-ada6-f1aca97644df" providerId="ADAL" clId="{E0B5E6D9-F0F2-4DA3-852D-B3360E666098}" dt="2024-03-01T15:40:54.250" v="379" actId="26606"/>
          <ac:spMkLst>
            <pc:docMk/>
            <pc:sldMk cId="682789121" sldId="437"/>
            <ac:spMk id="37" creationId="{5A1B47C8-47A0-4A88-8830-6DEA3B5DE392}"/>
          </ac:spMkLst>
        </pc:spChg>
        <pc:spChg chg="add del">
          <ac:chgData name="Tao Wang" userId="4c28573d-a3b5-49c6-ada6-f1aca97644df" providerId="ADAL" clId="{E0B5E6D9-F0F2-4DA3-852D-B3360E666098}" dt="2024-03-01T15:40:54.250" v="379" actId="26606"/>
          <ac:spMkLst>
            <pc:docMk/>
            <pc:sldMk cId="682789121" sldId="437"/>
            <ac:spMk id="38" creationId="{984BBFDD-E720-4805-A9C8-129FBBF6DD70}"/>
          </ac:spMkLst>
        </pc:spChg>
        <pc:spChg chg="add del">
          <ac:chgData name="Tao Wang" userId="4c28573d-a3b5-49c6-ada6-f1aca97644df" providerId="ADAL" clId="{E0B5E6D9-F0F2-4DA3-852D-B3360E666098}" dt="2024-03-01T15:40:54.250" v="379" actId="26606"/>
          <ac:spMkLst>
            <pc:docMk/>
            <pc:sldMk cId="682789121" sldId="437"/>
            <ac:spMk id="39" creationId="{5AC4BE46-4A77-42FE-9D15-065CDB2F847C}"/>
          </ac:spMkLst>
        </pc:spChg>
        <pc:spChg chg="add del">
          <ac:chgData name="Tao Wang" userId="4c28573d-a3b5-49c6-ada6-f1aca97644df" providerId="ADAL" clId="{E0B5E6D9-F0F2-4DA3-852D-B3360E666098}" dt="2024-03-01T15:41:50.975" v="399" actId="26606"/>
          <ac:spMkLst>
            <pc:docMk/>
            <pc:sldMk cId="682789121" sldId="437"/>
            <ac:spMk id="41" creationId="{7D379150-F6B4-45C8-BE10-6B278AD400EB}"/>
          </ac:spMkLst>
        </pc:spChg>
        <pc:spChg chg="add del">
          <ac:chgData name="Tao Wang" userId="4c28573d-a3b5-49c6-ada6-f1aca97644df" providerId="ADAL" clId="{E0B5E6D9-F0F2-4DA3-852D-B3360E666098}" dt="2024-03-01T15:41:50.975" v="399" actId="26606"/>
          <ac:spMkLst>
            <pc:docMk/>
            <pc:sldMk cId="682789121" sldId="437"/>
            <ac:spMk id="42" creationId="{5FFCF544-A370-4A5D-A95F-CA6E0E7191E6}"/>
          </ac:spMkLst>
        </pc:spChg>
        <pc:spChg chg="add del">
          <ac:chgData name="Tao Wang" userId="4c28573d-a3b5-49c6-ada6-f1aca97644df" providerId="ADAL" clId="{E0B5E6D9-F0F2-4DA3-852D-B3360E666098}" dt="2024-03-01T15:41:50.975" v="399" actId="26606"/>
          <ac:spMkLst>
            <pc:docMk/>
            <pc:sldMk cId="682789121" sldId="437"/>
            <ac:spMk id="44" creationId="{7EE378F3-9642-471B-8215-AA32884221B4}"/>
          </ac:spMkLst>
        </pc:spChg>
        <pc:spChg chg="add del">
          <ac:chgData name="Tao Wang" userId="4c28573d-a3b5-49c6-ada6-f1aca97644df" providerId="ADAL" clId="{E0B5E6D9-F0F2-4DA3-852D-B3360E666098}" dt="2024-03-01T15:41:50.975" v="399" actId="26606"/>
          <ac:spMkLst>
            <pc:docMk/>
            <pc:sldMk cId="682789121" sldId="437"/>
            <ac:spMk id="45" creationId="{26405F82-F7FB-4124-AE2B-3D69A007C129}"/>
          </ac:spMkLst>
        </pc:spChg>
        <pc:spChg chg="add del">
          <ac:chgData name="Tao Wang" userId="4c28573d-a3b5-49c6-ada6-f1aca97644df" providerId="ADAL" clId="{E0B5E6D9-F0F2-4DA3-852D-B3360E666098}" dt="2024-03-01T15:41:50.975" v="399" actId="26606"/>
          <ac:spMkLst>
            <pc:docMk/>
            <pc:sldMk cId="682789121" sldId="437"/>
            <ac:spMk id="46" creationId="{AAAE29FD-C3A6-46E4-BF94-132A4C4EE2E0}"/>
          </ac:spMkLst>
        </pc:spChg>
        <pc:spChg chg="add">
          <ac:chgData name="Tao Wang" userId="4c28573d-a3b5-49c6-ada6-f1aca97644df" providerId="ADAL" clId="{E0B5E6D9-F0F2-4DA3-852D-B3360E666098}" dt="2024-03-01T15:41:50.975" v="399" actId="26606"/>
          <ac:spMkLst>
            <pc:docMk/>
            <pc:sldMk cId="682789121" sldId="437"/>
            <ac:spMk id="48" creationId="{2DF7C36B-2A95-4DB1-A402-5367DFD51180}"/>
          </ac:spMkLst>
        </pc:spChg>
        <pc:spChg chg="add">
          <ac:chgData name="Tao Wang" userId="4c28573d-a3b5-49c6-ada6-f1aca97644df" providerId="ADAL" clId="{E0B5E6D9-F0F2-4DA3-852D-B3360E666098}" dt="2024-03-01T15:41:50.975" v="399" actId="26606"/>
          <ac:spMkLst>
            <pc:docMk/>
            <pc:sldMk cId="682789121" sldId="437"/>
            <ac:spMk id="49" creationId="{9FCA75FA-F681-4B5D-93C7-49F3DDA1D8E1}"/>
          </ac:spMkLst>
        </pc:spChg>
        <pc:spChg chg="add del">
          <ac:chgData name="Tao Wang" userId="4c28573d-a3b5-49c6-ada6-f1aca97644df" providerId="ADAL" clId="{E0B5E6D9-F0F2-4DA3-852D-B3360E666098}" dt="2024-03-01T15:41:10.191" v="382" actId="26606"/>
          <ac:spMkLst>
            <pc:docMk/>
            <pc:sldMk cId="682789121" sldId="437"/>
            <ac:spMk id="51" creationId="{2DF7C36B-2A95-4DB1-A402-5367DFD51180}"/>
          </ac:spMkLst>
        </pc:spChg>
        <pc:spChg chg="add">
          <ac:chgData name="Tao Wang" userId="4c28573d-a3b5-49c6-ada6-f1aca97644df" providerId="ADAL" clId="{E0B5E6D9-F0F2-4DA3-852D-B3360E666098}" dt="2024-03-01T15:41:50.975" v="399" actId="26606"/>
          <ac:spMkLst>
            <pc:docMk/>
            <pc:sldMk cId="682789121" sldId="437"/>
            <ac:spMk id="52" creationId="{C9A38F1B-CDC5-446F-958D-6F4F65C66900}"/>
          </ac:spMkLst>
        </pc:spChg>
        <pc:spChg chg="add del">
          <ac:chgData name="Tao Wang" userId="4c28573d-a3b5-49c6-ada6-f1aca97644df" providerId="ADAL" clId="{E0B5E6D9-F0F2-4DA3-852D-B3360E666098}" dt="2024-03-01T15:41:10.191" v="382" actId="26606"/>
          <ac:spMkLst>
            <pc:docMk/>
            <pc:sldMk cId="682789121" sldId="437"/>
            <ac:spMk id="53" creationId="{9FCA75FA-F681-4B5D-93C7-49F3DDA1D8E1}"/>
          </ac:spMkLst>
        </pc:spChg>
        <pc:spChg chg="add">
          <ac:chgData name="Tao Wang" userId="4c28573d-a3b5-49c6-ada6-f1aca97644df" providerId="ADAL" clId="{E0B5E6D9-F0F2-4DA3-852D-B3360E666098}" dt="2024-03-01T15:41:50.975" v="399" actId="26606"/>
          <ac:spMkLst>
            <pc:docMk/>
            <pc:sldMk cId="682789121" sldId="437"/>
            <ac:spMk id="54" creationId="{D73AA170-54FE-45E4-BE8F-E242A9C66EA8}"/>
          </ac:spMkLst>
        </pc:spChg>
        <pc:spChg chg="add del">
          <ac:chgData name="Tao Wang" userId="4c28573d-a3b5-49c6-ada6-f1aca97644df" providerId="ADAL" clId="{E0B5E6D9-F0F2-4DA3-852D-B3360E666098}" dt="2024-03-01T15:41:10.191" v="382" actId="26606"/>
          <ac:spMkLst>
            <pc:docMk/>
            <pc:sldMk cId="682789121" sldId="437"/>
            <ac:spMk id="57" creationId="{C9A38F1B-CDC5-446F-958D-6F4F65C66900}"/>
          </ac:spMkLst>
        </pc:spChg>
        <pc:spChg chg="add del">
          <ac:chgData name="Tao Wang" userId="4c28573d-a3b5-49c6-ada6-f1aca97644df" providerId="ADAL" clId="{E0B5E6D9-F0F2-4DA3-852D-B3360E666098}" dt="2024-03-01T15:41:10.191" v="382" actId="26606"/>
          <ac:spMkLst>
            <pc:docMk/>
            <pc:sldMk cId="682789121" sldId="437"/>
            <ac:spMk id="59" creationId="{D73AA170-54FE-45E4-BE8F-E242A9C66EA8}"/>
          </ac:spMkLst>
        </pc:spChg>
        <pc:spChg chg="add del">
          <ac:chgData name="Tao Wang" userId="4c28573d-a3b5-49c6-ada6-f1aca97644df" providerId="ADAL" clId="{E0B5E6D9-F0F2-4DA3-852D-B3360E666098}" dt="2024-03-01T15:41:11.608" v="384" actId="26606"/>
          <ac:spMkLst>
            <pc:docMk/>
            <pc:sldMk cId="682789121" sldId="437"/>
            <ac:spMk id="62" creationId="{2DF7C36B-2A95-4DB1-A402-5367DFD51180}"/>
          </ac:spMkLst>
        </pc:spChg>
        <pc:spChg chg="add del">
          <ac:chgData name="Tao Wang" userId="4c28573d-a3b5-49c6-ada6-f1aca97644df" providerId="ADAL" clId="{E0B5E6D9-F0F2-4DA3-852D-B3360E666098}" dt="2024-03-01T15:41:11.608" v="384" actId="26606"/>
          <ac:spMkLst>
            <pc:docMk/>
            <pc:sldMk cId="682789121" sldId="437"/>
            <ac:spMk id="63" creationId="{9FCA75FA-F681-4B5D-93C7-49F3DDA1D8E1}"/>
          </ac:spMkLst>
        </pc:spChg>
        <pc:spChg chg="add del">
          <ac:chgData name="Tao Wang" userId="4c28573d-a3b5-49c6-ada6-f1aca97644df" providerId="ADAL" clId="{E0B5E6D9-F0F2-4DA3-852D-B3360E666098}" dt="2024-03-01T15:41:11.608" v="384" actId="26606"/>
          <ac:spMkLst>
            <pc:docMk/>
            <pc:sldMk cId="682789121" sldId="437"/>
            <ac:spMk id="65" creationId="{311973C2-EB8B-452A-A698-4A252FD3AE28}"/>
          </ac:spMkLst>
        </pc:spChg>
        <pc:spChg chg="add del">
          <ac:chgData name="Tao Wang" userId="4c28573d-a3b5-49c6-ada6-f1aca97644df" providerId="ADAL" clId="{E0B5E6D9-F0F2-4DA3-852D-B3360E666098}" dt="2024-03-01T15:41:11.608" v="384" actId="26606"/>
          <ac:spMkLst>
            <pc:docMk/>
            <pc:sldMk cId="682789121" sldId="437"/>
            <ac:spMk id="66" creationId="{10162E77-11AD-44A7-84EC-40C59EEFBD2E}"/>
          </ac:spMkLst>
        </pc:spChg>
        <pc:spChg chg="add del">
          <ac:chgData name="Tao Wang" userId="4c28573d-a3b5-49c6-ada6-f1aca97644df" providerId="ADAL" clId="{E0B5E6D9-F0F2-4DA3-852D-B3360E666098}" dt="2024-03-01T15:41:39.569" v="398" actId="26606"/>
          <ac:spMkLst>
            <pc:docMk/>
            <pc:sldMk cId="682789121" sldId="437"/>
            <ac:spMk id="68" creationId="{2DF7C36B-2A95-4DB1-A402-5367DFD51180}"/>
          </ac:spMkLst>
        </pc:spChg>
        <pc:spChg chg="add del">
          <ac:chgData name="Tao Wang" userId="4c28573d-a3b5-49c6-ada6-f1aca97644df" providerId="ADAL" clId="{E0B5E6D9-F0F2-4DA3-852D-B3360E666098}" dt="2024-03-01T15:41:39.569" v="398" actId="26606"/>
          <ac:spMkLst>
            <pc:docMk/>
            <pc:sldMk cId="682789121" sldId="437"/>
            <ac:spMk id="69" creationId="{9FCA75FA-F681-4B5D-93C7-49F3DDA1D8E1}"/>
          </ac:spMkLst>
        </pc:spChg>
        <pc:spChg chg="add del">
          <ac:chgData name="Tao Wang" userId="4c28573d-a3b5-49c6-ada6-f1aca97644df" providerId="ADAL" clId="{E0B5E6D9-F0F2-4DA3-852D-B3360E666098}" dt="2024-03-01T15:41:39.569" v="398" actId="26606"/>
          <ac:spMkLst>
            <pc:docMk/>
            <pc:sldMk cId="682789121" sldId="437"/>
            <ac:spMk id="71" creationId="{C9A38F1B-CDC5-446F-958D-6F4F65C66900}"/>
          </ac:spMkLst>
        </pc:spChg>
        <pc:spChg chg="add del">
          <ac:chgData name="Tao Wang" userId="4c28573d-a3b5-49c6-ada6-f1aca97644df" providerId="ADAL" clId="{E0B5E6D9-F0F2-4DA3-852D-B3360E666098}" dt="2024-03-01T15:41:39.569" v="398" actId="26606"/>
          <ac:spMkLst>
            <pc:docMk/>
            <pc:sldMk cId="682789121" sldId="437"/>
            <ac:spMk id="72" creationId="{D73AA170-54FE-45E4-BE8F-E242A9C66EA8}"/>
          </ac:spMkLst>
        </pc:spChg>
        <pc:picChg chg="add del mod">
          <ac:chgData name="Tao Wang" userId="4c28573d-a3b5-49c6-ada6-f1aca97644df" providerId="ADAL" clId="{E0B5E6D9-F0F2-4DA3-852D-B3360E666098}" dt="2024-03-01T15:39:17.768" v="365" actId="931"/>
          <ac:picMkLst>
            <pc:docMk/>
            <pc:sldMk cId="682789121" sldId="437"/>
            <ac:picMk id="6" creationId="{2FED84C9-37BA-6EEC-0D5E-467DCC9CA422}"/>
          </ac:picMkLst>
        </pc:picChg>
        <pc:picChg chg="add del mod">
          <ac:chgData name="Tao Wang" userId="4c28573d-a3b5-49c6-ada6-f1aca97644df" providerId="ADAL" clId="{E0B5E6D9-F0F2-4DA3-852D-B3360E666098}" dt="2024-03-01T15:39:56.538" v="370" actId="931"/>
          <ac:picMkLst>
            <pc:docMk/>
            <pc:sldMk cId="682789121" sldId="437"/>
            <ac:picMk id="8" creationId="{54D0EE62-5B94-6F88-578A-42F02C3D0C1D}"/>
          </ac:picMkLst>
        </pc:picChg>
        <pc:picChg chg="add mod ord modCrop">
          <ac:chgData name="Tao Wang" userId="4c28573d-a3b5-49c6-ada6-f1aca97644df" providerId="ADAL" clId="{E0B5E6D9-F0F2-4DA3-852D-B3360E666098}" dt="2024-03-01T15:42:34.666" v="405" actId="732"/>
          <ac:picMkLst>
            <pc:docMk/>
            <pc:sldMk cId="682789121" sldId="437"/>
            <ac:picMk id="10" creationId="{668CC90F-6DB3-FFA0-61F5-248C28EB0A43}"/>
          </ac:picMkLst>
        </pc:picChg>
        <pc:cxnChg chg="add del">
          <ac:chgData name="Tao Wang" userId="4c28573d-a3b5-49c6-ada6-f1aca97644df" providerId="ADAL" clId="{E0B5E6D9-F0F2-4DA3-852D-B3360E666098}" dt="2024-03-01T15:40:46.113" v="375" actId="26606"/>
          <ac:cxnSpMkLst>
            <pc:docMk/>
            <pc:sldMk cId="682789121" sldId="437"/>
            <ac:cxnSpMk id="19" creationId="{7E1D4427-852B-4B37-8E76-0E9F1810BA2A}"/>
          </ac:cxnSpMkLst>
        </pc:cxnChg>
        <pc:cxnChg chg="add del">
          <ac:chgData name="Tao Wang" userId="4c28573d-a3b5-49c6-ada6-f1aca97644df" providerId="ADAL" clId="{E0B5E6D9-F0F2-4DA3-852D-B3360E666098}" dt="2024-03-01T15:40:51.271" v="377" actId="26606"/>
          <ac:cxnSpMkLst>
            <pc:docMk/>
            <pc:sldMk cId="682789121" sldId="437"/>
            <ac:cxnSpMk id="29" creationId="{834E074C-27C4-4E38-B099-012123B754E5}"/>
          </ac:cxnSpMkLst>
        </pc:cxnChg>
        <pc:cxnChg chg="add del">
          <ac:chgData name="Tao Wang" userId="4c28573d-a3b5-49c6-ada6-f1aca97644df" providerId="ADAL" clId="{E0B5E6D9-F0F2-4DA3-852D-B3360E666098}" dt="2024-03-01T15:40:51.271" v="377" actId="26606"/>
          <ac:cxnSpMkLst>
            <pc:docMk/>
            <pc:sldMk cId="682789121" sldId="437"/>
            <ac:cxnSpMk id="32" creationId="{5AB158E9-1B40-4CD6-95F0-95CA11DF7B7A}"/>
          </ac:cxnSpMkLst>
        </pc:cxnChg>
        <pc:cxnChg chg="add del">
          <ac:chgData name="Tao Wang" userId="4c28573d-a3b5-49c6-ada6-f1aca97644df" providerId="ADAL" clId="{E0B5E6D9-F0F2-4DA3-852D-B3360E666098}" dt="2024-03-01T15:40:54.250" v="379" actId="26606"/>
          <ac:cxnSpMkLst>
            <pc:docMk/>
            <pc:sldMk cId="682789121" sldId="437"/>
            <ac:cxnSpMk id="36" creationId="{7E1D4427-852B-4B37-8E76-0E9F1810BA2A}"/>
          </ac:cxnSpMkLst>
        </pc:cxnChg>
        <pc:cxnChg chg="add del">
          <ac:chgData name="Tao Wang" userId="4c28573d-a3b5-49c6-ada6-f1aca97644df" providerId="ADAL" clId="{E0B5E6D9-F0F2-4DA3-852D-B3360E666098}" dt="2024-03-01T15:41:50.975" v="399" actId="26606"/>
          <ac:cxnSpMkLst>
            <pc:docMk/>
            <pc:sldMk cId="682789121" sldId="437"/>
            <ac:cxnSpMk id="43" creationId="{6EEB3B97-A638-498B-8083-54191CE71E01}"/>
          </ac:cxnSpMkLst>
        </pc:cxnChg>
        <pc:cxnChg chg="add">
          <ac:chgData name="Tao Wang" userId="4c28573d-a3b5-49c6-ada6-f1aca97644df" providerId="ADAL" clId="{E0B5E6D9-F0F2-4DA3-852D-B3360E666098}" dt="2024-03-01T15:41:50.975" v="399" actId="26606"/>
          <ac:cxnSpMkLst>
            <pc:docMk/>
            <pc:sldMk cId="682789121" sldId="437"/>
            <ac:cxnSpMk id="50" creationId="{834E074C-27C4-4E38-B099-012123B754E5}"/>
          </ac:cxnSpMkLst>
        </pc:cxnChg>
        <pc:cxnChg chg="add del">
          <ac:chgData name="Tao Wang" userId="4c28573d-a3b5-49c6-ada6-f1aca97644df" providerId="ADAL" clId="{E0B5E6D9-F0F2-4DA3-852D-B3360E666098}" dt="2024-03-01T15:41:10.191" v="382" actId="26606"/>
          <ac:cxnSpMkLst>
            <pc:docMk/>
            <pc:sldMk cId="682789121" sldId="437"/>
            <ac:cxnSpMk id="55" creationId="{834E074C-27C4-4E38-B099-012123B754E5}"/>
          </ac:cxnSpMkLst>
        </pc:cxnChg>
        <pc:cxnChg chg="add del">
          <ac:chgData name="Tao Wang" userId="4c28573d-a3b5-49c6-ada6-f1aca97644df" providerId="ADAL" clId="{E0B5E6D9-F0F2-4DA3-852D-B3360E666098}" dt="2024-03-01T15:41:11.608" v="384" actId="26606"/>
          <ac:cxnSpMkLst>
            <pc:docMk/>
            <pc:sldMk cId="682789121" sldId="437"/>
            <ac:cxnSpMk id="61" creationId="{5AB158E9-1B40-4CD6-95F0-95CA11DF7B7A}"/>
          </ac:cxnSpMkLst>
        </pc:cxnChg>
        <pc:cxnChg chg="add del">
          <ac:chgData name="Tao Wang" userId="4c28573d-a3b5-49c6-ada6-f1aca97644df" providerId="ADAL" clId="{E0B5E6D9-F0F2-4DA3-852D-B3360E666098}" dt="2024-03-01T15:41:11.608" v="384" actId="26606"/>
          <ac:cxnSpMkLst>
            <pc:docMk/>
            <pc:sldMk cId="682789121" sldId="437"/>
            <ac:cxnSpMk id="64" creationId="{834E074C-27C4-4E38-B099-012123B754E5}"/>
          </ac:cxnSpMkLst>
        </pc:cxnChg>
        <pc:cxnChg chg="add del">
          <ac:chgData name="Tao Wang" userId="4c28573d-a3b5-49c6-ada6-f1aca97644df" providerId="ADAL" clId="{E0B5E6D9-F0F2-4DA3-852D-B3360E666098}" dt="2024-03-01T15:41:39.569" v="398" actId="26606"/>
          <ac:cxnSpMkLst>
            <pc:docMk/>
            <pc:sldMk cId="682789121" sldId="437"/>
            <ac:cxnSpMk id="70" creationId="{834E074C-27C4-4E38-B099-012123B754E5}"/>
          </ac:cxnSpMkLst>
        </pc:cxnChg>
      </pc:sldChg>
      <pc:sldChg chg="add del">
        <pc:chgData name="Tao Wang" userId="4c28573d-a3b5-49c6-ada6-f1aca97644df" providerId="ADAL" clId="{E0B5E6D9-F0F2-4DA3-852D-B3360E666098}" dt="2024-02-29T14:37:38.269" v="131" actId="47"/>
        <pc:sldMkLst>
          <pc:docMk/>
          <pc:sldMk cId="1685118072" sldId="437"/>
        </pc:sldMkLst>
      </pc:sldChg>
      <pc:sldChg chg="addSp delSp modSp new mod setBg addAnim">
        <pc:chgData name="Tao Wang" userId="4c28573d-a3b5-49c6-ada6-f1aca97644df" providerId="ADAL" clId="{E0B5E6D9-F0F2-4DA3-852D-B3360E666098}" dt="2024-03-03T15:39:16.473" v="1126"/>
        <pc:sldMkLst>
          <pc:docMk/>
          <pc:sldMk cId="3330069921" sldId="438"/>
        </pc:sldMkLst>
        <pc:spChg chg="mod">
          <ac:chgData name="Tao Wang" userId="4c28573d-a3b5-49c6-ada6-f1aca97644df" providerId="ADAL" clId="{E0B5E6D9-F0F2-4DA3-852D-B3360E666098}" dt="2024-03-03T15:39:16.466" v="1125" actId="26606"/>
          <ac:spMkLst>
            <pc:docMk/>
            <pc:sldMk cId="3330069921" sldId="438"/>
            <ac:spMk id="2" creationId="{3B5F6EB0-3C9C-72CC-222E-C1F5FCF736A1}"/>
          </ac:spMkLst>
        </pc:spChg>
        <pc:spChg chg="del">
          <ac:chgData name="Tao Wang" userId="4c28573d-a3b5-49c6-ada6-f1aca97644df" providerId="ADAL" clId="{E0B5E6D9-F0F2-4DA3-852D-B3360E666098}" dt="2024-03-01T16:03:49.883" v="437" actId="931"/>
          <ac:spMkLst>
            <pc:docMk/>
            <pc:sldMk cId="3330069921" sldId="438"/>
            <ac:spMk id="3" creationId="{3758C207-5915-739B-8B24-06EF6BE78CFE}"/>
          </ac:spMkLst>
        </pc:spChg>
        <pc:spChg chg="del">
          <ac:chgData name="Tao Wang" userId="4c28573d-a3b5-49c6-ada6-f1aca97644df" providerId="ADAL" clId="{E0B5E6D9-F0F2-4DA3-852D-B3360E666098}" dt="2024-03-01T15:59:26.651" v="431" actId="478"/>
          <ac:spMkLst>
            <pc:docMk/>
            <pc:sldMk cId="3330069921" sldId="438"/>
            <ac:spMk id="4" creationId="{1B0C5903-BC58-8C9F-F592-3C680A65A675}"/>
          </ac:spMkLst>
        </pc:spChg>
        <pc:spChg chg="add del">
          <ac:chgData name="Tao Wang" userId="4c28573d-a3b5-49c6-ada6-f1aca97644df" providerId="ADAL" clId="{E0B5E6D9-F0F2-4DA3-852D-B3360E666098}" dt="2024-03-01T16:04:00.358" v="441" actId="478"/>
          <ac:spMkLst>
            <pc:docMk/>
            <pc:sldMk cId="3330069921" sldId="438"/>
            <ac:spMk id="10" creationId="{DA480F4D-F5BA-6E00-02DB-2B5AD008A141}"/>
          </ac:spMkLst>
        </pc:spChg>
        <pc:spChg chg="add del">
          <ac:chgData name="Tao Wang" userId="4c28573d-a3b5-49c6-ada6-f1aca97644df" providerId="ADAL" clId="{E0B5E6D9-F0F2-4DA3-852D-B3360E666098}" dt="2024-03-03T15:39:16.466" v="1125" actId="26606"/>
          <ac:spMkLst>
            <pc:docMk/>
            <pc:sldMk cId="3330069921" sldId="438"/>
            <ac:spMk id="13" creationId="{600B5AE2-C5CC-499C-8F2D-249888BE22C2}"/>
          </ac:spMkLst>
        </pc:spChg>
        <pc:spChg chg="add del">
          <ac:chgData name="Tao Wang" userId="4c28573d-a3b5-49c6-ada6-f1aca97644df" providerId="ADAL" clId="{E0B5E6D9-F0F2-4DA3-852D-B3360E666098}" dt="2024-03-03T15:39:16.466" v="1125" actId="26606"/>
          <ac:spMkLst>
            <pc:docMk/>
            <pc:sldMk cId="3330069921" sldId="438"/>
            <ac:spMk id="15" creationId="{BA7A3698-B350-40E5-8475-9BCC41A089FC}"/>
          </ac:spMkLst>
        </pc:spChg>
        <pc:spChg chg="add del">
          <ac:chgData name="Tao Wang" userId="4c28573d-a3b5-49c6-ada6-f1aca97644df" providerId="ADAL" clId="{E0B5E6D9-F0F2-4DA3-852D-B3360E666098}" dt="2024-03-03T15:39:16.466" v="1125" actId="26606"/>
          <ac:spMkLst>
            <pc:docMk/>
            <pc:sldMk cId="3330069921" sldId="438"/>
            <ac:spMk id="19" creationId="{990D0034-F768-41E7-85D4-F38C4DE85770}"/>
          </ac:spMkLst>
        </pc:spChg>
        <pc:spChg chg="add del">
          <ac:chgData name="Tao Wang" userId="4c28573d-a3b5-49c6-ada6-f1aca97644df" providerId="ADAL" clId="{E0B5E6D9-F0F2-4DA3-852D-B3360E666098}" dt="2024-03-03T15:39:16.466" v="1125" actId="26606"/>
          <ac:spMkLst>
            <pc:docMk/>
            <pc:sldMk cId="3330069921" sldId="438"/>
            <ac:spMk id="21" creationId="{C4F7E42D-8B5A-4FC8-81CD-9E60171F7FA8}"/>
          </ac:spMkLst>
        </pc:spChg>
        <pc:spChg chg="add del">
          <ac:chgData name="Tao Wang" userId="4c28573d-a3b5-49c6-ada6-f1aca97644df" providerId="ADAL" clId="{E0B5E6D9-F0F2-4DA3-852D-B3360E666098}" dt="2024-03-03T15:39:16.466" v="1125" actId="26606"/>
          <ac:spMkLst>
            <pc:docMk/>
            <pc:sldMk cId="3330069921" sldId="438"/>
            <ac:spMk id="23" creationId="{8C04651D-B9F4-4935-A02D-364153FBDF54}"/>
          </ac:spMkLst>
        </pc:spChg>
        <pc:spChg chg="add">
          <ac:chgData name="Tao Wang" userId="4c28573d-a3b5-49c6-ada6-f1aca97644df" providerId="ADAL" clId="{E0B5E6D9-F0F2-4DA3-852D-B3360E666098}" dt="2024-03-03T15:39:16.466" v="1125" actId="26606"/>
          <ac:spMkLst>
            <pc:docMk/>
            <pc:sldMk cId="3330069921" sldId="438"/>
            <ac:spMk id="28" creationId="{329F45E3-C125-49F5-863F-3F771273B79A}"/>
          </ac:spMkLst>
        </pc:spChg>
        <pc:spChg chg="add">
          <ac:chgData name="Tao Wang" userId="4c28573d-a3b5-49c6-ada6-f1aca97644df" providerId="ADAL" clId="{E0B5E6D9-F0F2-4DA3-852D-B3360E666098}" dt="2024-03-03T15:39:16.466" v="1125" actId="26606"/>
          <ac:spMkLst>
            <pc:docMk/>
            <pc:sldMk cId="3330069921" sldId="438"/>
            <ac:spMk id="30" creationId="{F23C6175-7110-4DB0-BEA4-FC1D293020BC}"/>
          </ac:spMkLst>
        </pc:spChg>
        <pc:spChg chg="add">
          <ac:chgData name="Tao Wang" userId="4c28573d-a3b5-49c6-ada6-f1aca97644df" providerId="ADAL" clId="{E0B5E6D9-F0F2-4DA3-852D-B3360E666098}" dt="2024-03-03T15:39:16.466" v="1125" actId="26606"/>
          <ac:spMkLst>
            <pc:docMk/>
            <pc:sldMk cId="3330069921" sldId="438"/>
            <ac:spMk id="34" creationId="{10E39F61-0304-47E3-BFDC-35A73E207C4D}"/>
          </ac:spMkLst>
        </pc:spChg>
        <pc:spChg chg="add">
          <ac:chgData name="Tao Wang" userId="4c28573d-a3b5-49c6-ada6-f1aca97644df" providerId="ADAL" clId="{E0B5E6D9-F0F2-4DA3-852D-B3360E666098}" dt="2024-03-03T15:39:16.466" v="1125" actId="26606"/>
          <ac:spMkLst>
            <pc:docMk/>
            <pc:sldMk cId="3330069921" sldId="438"/>
            <ac:spMk id="36" creationId="{7B9E7B3B-A156-4356-BF35-7825C428E0AC}"/>
          </ac:spMkLst>
        </pc:spChg>
        <pc:picChg chg="add mod">
          <ac:chgData name="Tao Wang" userId="4c28573d-a3b5-49c6-ada6-f1aca97644df" providerId="ADAL" clId="{E0B5E6D9-F0F2-4DA3-852D-B3360E666098}" dt="2024-03-03T15:39:16.466" v="1125" actId="26606"/>
          <ac:picMkLst>
            <pc:docMk/>
            <pc:sldMk cId="3330069921" sldId="438"/>
            <ac:picMk id="6" creationId="{425CDD35-54D7-31C0-E334-0374B0AC48CE}"/>
          </ac:picMkLst>
        </pc:picChg>
        <pc:cxnChg chg="add del">
          <ac:chgData name="Tao Wang" userId="4c28573d-a3b5-49c6-ada6-f1aca97644df" providerId="ADAL" clId="{E0B5E6D9-F0F2-4DA3-852D-B3360E666098}" dt="2024-03-03T15:39:16.466" v="1125" actId="26606"/>
          <ac:cxnSpMkLst>
            <pc:docMk/>
            <pc:sldMk cId="3330069921" sldId="438"/>
            <ac:cxnSpMk id="17" creationId="{0AC655C7-EC94-4BE6-84C8-2F9EFBBB2789}"/>
          </ac:cxnSpMkLst>
        </pc:cxnChg>
        <pc:cxnChg chg="add">
          <ac:chgData name="Tao Wang" userId="4c28573d-a3b5-49c6-ada6-f1aca97644df" providerId="ADAL" clId="{E0B5E6D9-F0F2-4DA3-852D-B3360E666098}" dt="2024-03-03T15:39:16.466" v="1125" actId="26606"/>
          <ac:cxnSpMkLst>
            <pc:docMk/>
            <pc:sldMk cId="3330069921" sldId="438"/>
            <ac:cxnSpMk id="32" creationId="{044DF19B-511F-4F07-A7AD-1A010C6BFCB2}"/>
          </ac:cxnSpMkLst>
        </pc:cxnChg>
      </pc:sldChg>
      <pc:sldChg chg="addSp delSp modSp new add del mod setBg">
        <pc:chgData name="Tao Wang" userId="4c28573d-a3b5-49c6-ada6-f1aca97644df" providerId="ADAL" clId="{E0B5E6D9-F0F2-4DA3-852D-B3360E666098}" dt="2024-03-01T16:36:16.530" v="671" actId="2696"/>
        <pc:sldMkLst>
          <pc:docMk/>
          <pc:sldMk cId="2563569780" sldId="439"/>
        </pc:sldMkLst>
        <pc:spChg chg="add del mod">
          <ac:chgData name="Tao Wang" userId="4c28573d-a3b5-49c6-ada6-f1aca97644df" providerId="ADAL" clId="{E0B5E6D9-F0F2-4DA3-852D-B3360E666098}" dt="2024-03-01T16:31:05.208" v="614" actId="478"/>
          <ac:spMkLst>
            <pc:docMk/>
            <pc:sldMk cId="2563569780" sldId="439"/>
            <ac:spMk id="2" creationId="{FAF89D62-AA3E-3E75-972B-E1EC72AE96D2}"/>
          </ac:spMkLst>
        </pc:spChg>
        <pc:spChg chg="mod">
          <ac:chgData name="Tao Wang" userId="4c28573d-a3b5-49c6-ada6-f1aca97644df" providerId="ADAL" clId="{E0B5E6D9-F0F2-4DA3-852D-B3360E666098}" dt="2024-03-01T16:33:42.140" v="648" actId="21"/>
          <ac:spMkLst>
            <pc:docMk/>
            <pc:sldMk cId="2563569780" sldId="439"/>
            <ac:spMk id="3" creationId="{2899FEE2-8A74-E9A0-6D85-1F29CD25A90E}"/>
          </ac:spMkLst>
        </pc:spChg>
        <pc:spChg chg="add del mod">
          <ac:chgData name="Tao Wang" userId="4c28573d-a3b5-49c6-ada6-f1aca97644df" providerId="ADAL" clId="{E0B5E6D9-F0F2-4DA3-852D-B3360E666098}" dt="2024-03-01T16:31:08.329" v="615" actId="478"/>
          <ac:spMkLst>
            <pc:docMk/>
            <pc:sldMk cId="2563569780" sldId="439"/>
            <ac:spMk id="4" creationId="{B36A6BD6-DDC0-18B0-704C-FCA9658D121F}"/>
          </ac:spMkLst>
        </pc:spChg>
        <pc:spChg chg="add del">
          <ac:chgData name="Tao Wang" userId="4c28573d-a3b5-49c6-ada6-f1aca97644df" providerId="ADAL" clId="{E0B5E6D9-F0F2-4DA3-852D-B3360E666098}" dt="2024-03-01T16:27:54.205" v="575" actId="26606"/>
          <ac:spMkLst>
            <pc:docMk/>
            <pc:sldMk cId="2563569780" sldId="439"/>
            <ac:spMk id="11" creationId="{36D16D1E-4205-49F5-BD2A-DA769947C104}"/>
          </ac:spMkLst>
        </pc:spChg>
        <pc:spChg chg="add del">
          <ac:chgData name="Tao Wang" userId="4c28573d-a3b5-49c6-ada6-f1aca97644df" providerId="ADAL" clId="{E0B5E6D9-F0F2-4DA3-852D-B3360E666098}" dt="2024-03-01T16:27:54.205" v="575" actId="26606"/>
          <ac:spMkLst>
            <pc:docMk/>
            <pc:sldMk cId="2563569780" sldId="439"/>
            <ac:spMk id="13" creationId="{012FD100-C039-4E03-B5E4-2EDFA7290AA6}"/>
          </ac:spMkLst>
        </pc:spChg>
        <pc:spChg chg="add del">
          <ac:chgData name="Tao Wang" userId="4c28573d-a3b5-49c6-ada6-f1aca97644df" providerId="ADAL" clId="{E0B5E6D9-F0F2-4DA3-852D-B3360E666098}" dt="2024-03-01T16:27:56.485" v="577" actId="26606"/>
          <ac:spMkLst>
            <pc:docMk/>
            <pc:sldMk cId="2563569780" sldId="439"/>
            <ac:spMk id="17" creationId="{A6B16355-27FB-445B-B646-02AB73637459}"/>
          </ac:spMkLst>
        </pc:spChg>
        <pc:spChg chg="add del">
          <ac:chgData name="Tao Wang" userId="4c28573d-a3b5-49c6-ada6-f1aca97644df" providerId="ADAL" clId="{E0B5E6D9-F0F2-4DA3-852D-B3360E666098}" dt="2024-03-01T16:27:56.485" v="577" actId="26606"/>
          <ac:spMkLst>
            <pc:docMk/>
            <pc:sldMk cId="2563569780" sldId="439"/>
            <ac:spMk id="18" creationId="{36D16D1E-4205-49F5-BD2A-DA769947C104}"/>
          </ac:spMkLst>
        </pc:spChg>
        <pc:spChg chg="add del">
          <ac:chgData name="Tao Wang" userId="4c28573d-a3b5-49c6-ada6-f1aca97644df" providerId="ADAL" clId="{E0B5E6D9-F0F2-4DA3-852D-B3360E666098}" dt="2024-03-01T16:27:56.485" v="577" actId="26606"/>
          <ac:spMkLst>
            <pc:docMk/>
            <pc:sldMk cId="2563569780" sldId="439"/>
            <ac:spMk id="20" creationId="{012FD100-C039-4E03-B5E4-2EDFA7290AA6}"/>
          </ac:spMkLst>
        </pc:spChg>
        <pc:spChg chg="add del">
          <ac:chgData name="Tao Wang" userId="4c28573d-a3b5-49c6-ada6-f1aca97644df" providerId="ADAL" clId="{E0B5E6D9-F0F2-4DA3-852D-B3360E666098}" dt="2024-03-01T16:27:56.485" v="577" actId="26606"/>
          <ac:spMkLst>
            <pc:docMk/>
            <pc:sldMk cId="2563569780" sldId="439"/>
            <ac:spMk id="21" creationId="{6B3BF2E5-C3AB-441F-A430-491119C56D26}"/>
          </ac:spMkLst>
        </pc:spChg>
        <pc:spChg chg="add del">
          <ac:chgData name="Tao Wang" userId="4c28573d-a3b5-49c6-ada6-f1aca97644df" providerId="ADAL" clId="{E0B5E6D9-F0F2-4DA3-852D-B3360E666098}" dt="2024-03-01T16:27:56.485" v="577" actId="26606"/>
          <ac:spMkLst>
            <pc:docMk/>
            <pc:sldMk cId="2563569780" sldId="439"/>
            <ac:spMk id="23" creationId="{DD07C90B-B81A-473B-8919-CA924E61FFCF}"/>
          </ac:spMkLst>
        </pc:spChg>
        <pc:spChg chg="add del">
          <ac:chgData name="Tao Wang" userId="4c28573d-a3b5-49c6-ada6-f1aca97644df" providerId="ADAL" clId="{E0B5E6D9-F0F2-4DA3-852D-B3360E666098}" dt="2024-03-01T16:28:01.602" v="579" actId="26606"/>
          <ac:spMkLst>
            <pc:docMk/>
            <pc:sldMk cId="2563569780" sldId="439"/>
            <ac:spMk id="25" creationId="{CA7C4115-E603-447D-A1A5-7AF1E972C0CA}"/>
          </ac:spMkLst>
        </pc:spChg>
        <pc:spChg chg="add del">
          <ac:chgData name="Tao Wang" userId="4c28573d-a3b5-49c6-ada6-f1aca97644df" providerId="ADAL" clId="{E0B5E6D9-F0F2-4DA3-852D-B3360E666098}" dt="2024-03-01T16:28:01.602" v="579" actId="26606"/>
          <ac:spMkLst>
            <pc:docMk/>
            <pc:sldMk cId="2563569780" sldId="439"/>
            <ac:spMk id="26" creationId="{21C38396-85C5-4DE1-BA50-52540B40AF65}"/>
          </ac:spMkLst>
        </pc:spChg>
        <pc:spChg chg="add del">
          <ac:chgData name="Tao Wang" userId="4c28573d-a3b5-49c6-ada6-f1aca97644df" providerId="ADAL" clId="{E0B5E6D9-F0F2-4DA3-852D-B3360E666098}" dt="2024-03-01T16:28:01.602" v="579" actId="26606"/>
          <ac:spMkLst>
            <pc:docMk/>
            <pc:sldMk cId="2563569780" sldId="439"/>
            <ac:spMk id="28" creationId="{9A1CAADC-AC8B-4550-B2E1-847A54D9E2BC}"/>
          </ac:spMkLst>
        </pc:spChg>
        <pc:spChg chg="add del">
          <ac:chgData name="Tao Wang" userId="4c28573d-a3b5-49c6-ada6-f1aca97644df" providerId="ADAL" clId="{E0B5E6D9-F0F2-4DA3-852D-B3360E666098}" dt="2024-03-01T16:28:01.602" v="579" actId="26606"/>
          <ac:spMkLst>
            <pc:docMk/>
            <pc:sldMk cId="2563569780" sldId="439"/>
            <ac:spMk id="29" creationId="{1DDB2DC4-BAFB-4971-AFCF-776F33B8A97D}"/>
          </ac:spMkLst>
        </pc:spChg>
        <pc:spChg chg="add del">
          <ac:chgData name="Tao Wang" userId="4c28573d-a3b5-49c6-ada6-f1aca97644df" providerId="ADAL" clId="{E0B5E6D9-F0F2-4DA3-852D-B3360E666098}" dt="2024-03-01T16:28:01.602" v="579" actId="26606"/>
          <ac:spMkLst>
            <pc:docMk/>
            <pc:sldMk cId="2563569780" sldId="439"/>
            <ac:spMk id="30" creationId="{F251E3E9-2E8C-4862-96EB-46BF28945E57}"/>
          </ac:spMkLst>
        </pc:spChg>
        <pc:picChg chg="add del mod">
          <ac:chgData name="Tao Wang" userId="4c28573d-a3b5-49c6-ada6-f1aca97644df" providerId="ADAL" clId="{E0B5E6D9-F0F2-4DA3-852D-B3360E666098}" dt="2024-03-01T16:28:32.799" v="589" actId="478"/>
          <ac:picMkLst>
            <pc:docMk/>
            <pc:sldMk cId="2563569780" sldId="439"/>
            <ac:picMk id="6" creationId="{DC194CBC-0B7A-C90F-444B-1C6B1447AF2A}"/>
          </ac:picMkLst>
        </pc:picChg>
        <pc:picChg chg="add del mod">
          <ac:chgData name="Tao Wang" userId="4c28573d-a3b5-49c6-ada6-f1aca97644df" providerId="ADAL" clId="{E0B5E6D9-F0F2-4DA3-852D-B3360E666098}" dt="2024-03-01T16:30:57.372" v="613" actId="931"/>
          <ac:picMkLst>
            <pc:docMk/>
            <pc:sldMk cId="2563569780" sldId="439"/>
            <ac:picMk id="8" creationId="{D11EBAF5-F35F-12BA-408B-822F61398E72}"/>
          </ac:picMkLst>
        </pc:picChg>
        <pc:picChg chg="add del mod">
          <ac:chgData name="Tao Wang" userId="4c28573d-a3b5-49c6-ada6-f1aca97644df" providerId="ADAL" clId="{E0B5E6D9-F0F2-4DA3-852D-B3360E666098}" dt="2024-03-01T16:30:45.505" v="605" actId="931"/>
          <ac:picMkLst>
            <pc:docMk/>
            <pc:sldMk cId="2563569780" sldId="439"/>
            <ac:picMk id="10" creationId="{6B007C5E-27D8-9A50-9534-545D51BD4AD2}"/>
          </ac:picMkLst>
        </pc:picChg>
        <pc:picChg chg="add mod modCrop">
          <ac:chgData name="Tao Wang" userId="4c28573d-a3b5-49c6-ada6-f1aca97644df" providerId="ADAL" clId="{E0B5E6D9-F0F2-4DA3-852D-B3360E666098}" dt="2024-03-01T16:32:07.275" v="627" actId="1076"/>
          <ac:picMkLst>
            <pc:docMk/>
            <pc:sldMk cId="2563569780" sldId="439"/>
            <ac:picMk id="14" creationId="{B770AB4F-7B7F-1027-415E-BBA26B3DED8C}"/>
          </ac:picMkLst>
        </pc:picChg>
        <pc:cxnChg chg="add del">
          <ac:chgData name="Tao Wang" userId="4c28573d-a3b5-49c6-ada6-f1aca97644df" providerId="ADAL" clId="{E0B5E6D9-F0F2-4DA3-852D-B3360E666098}" dt="2024-03-01T16:27:54.205" v="575" actId="26606"/>
          <ac:cxnSpMkLst>
            <pc:docMk/>
            <pc:sldMk cId="2563569780" sldId="439"/>
            <ac:cxnSpMk id="15" creationId="{4418FCD2-8448-4A81-8EB4-72250F7827B4}"/>
          </ac:cxnSpMkLst>
        </pc:cxnChg>
        <pc:cxnChg chg="add del">
          <ac:chgData name="Tao Wang" userId="4c28573d-a3b5-49c6-ada6-f1aca97644df" providerId="ADAL" clId="{E0B5E6D9-F0F2-4DA3-852D-B3360E666098}" dt="2024-03-01T16:27:56.485" v="577" actId="26606"/>
          <ac:cxnSpMkLst>
            <pc:docMk/>
            <pc:sldMk cId="2563569780" sldId="439"/>
            <ac:cxnSpMk id="19" creationId="{06DA680F-F6AC-453E-A8BF-C5BDED2851DE}"/>
          </ac:cxnSpMkLst>
        </pc:cxnChg>
        <pc:cxnChg chg="add del">
          <ac:chgData name="Tao Wang" userId="4c28573d-a3b5-49c6-ada6-f1aca97644df" providerId="ADAL" clId="{E0B5E6D9-F0F2-4DA3-852D-B3360E666098}" dt="2024-03-01T16:27:56.485" v="577" actId="26606"/>
          <ac:cxnSpMkLst>
            <pc:docMk/>
            <pc:sldMk cId="2563569780" sldId="439"/>
            <ac:cxnSpMk id="22" creationId="{4418FCD2-8448-4A81-8EB4-72250F7827B4}"/>
          </ac:cxnSpMkLst>
        </pc:cxnChg>
        <pc:cxnChg chg="add del">
          <ac:chgData name="Tao Wang" userId="4c28573d-a3b5-49c6-ada6-f1aca97644df" providerId="ADAL" clId="{E0B5E6D9-F0F2-4DA3-852D-B3360E666098}" dt="2024-03-01T16:28:01.602" v="579" actId="26606"/>
          <ac:cxnSpMkLst>
            <pc:docMk/>
            <pc:sldMk cId="2563569780" sldId="439"/>
            <ac:cxnSpMk id="27" creationId="{A67651E0-918D-4FEE-AA56-F9008358E979}"/>
          </ac:cxnSpMkLst>
        </pc:cxnChg>
      </pc:sldChg>
      <pc:sldChg chg="addSp delSp modSp add mod setBg addAnim delAnim modAnim delDesignElem">
        <pc:chgData name="Tao Wang" userId="4c28573d-a3b5-49c6-ada6-f1aca97644df" providerId="ADAL" clId="{E0B5E6D9-F0F2-4DA3-852D-B3360E666098}" dt="2024-03-01T16:59:27.552" v="763" actId="732"/>
        <pc:sldMkLst>
          <pc:docMk/>
          <pc:sldMk cId="2927316733" sldId="440"/>
        </pc:sldMkLst>
        <pc:spChg chg="del mod">
          <ac:chgData name="Tao Wang" userId="4c28573d-a3b5-49c6-ada6-f1aca97644df" providerId="ADAL" clId="{E0B5E6D9-F0F2-4DA3-852D-B3360E666098}" dt="2024-03-01T16:33:47.671" v="649" actId="478"/>
          <ac:spMkLst>
            <pc:docMk/>
            <pc:sldMk cId="2927316733" sldId="440"/>
            <ac:spMk id="2" creationId="{3B5F6EB0-3C9C-72CC-222E-C1F5FCF736A1}"/>
          </ac:spMkLst>
        </pc:spChg>
        <pc:spChg chg="add del mod">
          <ac:chgData name="Tao Wang" userId="4c28573d-a3b5-49c6-ada6-f1aca97644df" providerId="ADAL" clId="{E0B5E6D9-F0F2-4DA3-852D-B3360E666098}" dt="2024-03-01T16:33:55.697" v="652"/>
          <ac:spMkLst>
            <pc:docMk/>
            <pc:sldMk cId="2927316733" sldId="440"/>
            <ac:spMk id="5" creationId="{CCC5098A-EE44-EF58-8371-32AEAC396BA2}"/>
          </ac:spMkLst>
        </pc:spChg>
        <pc:spChg chg="add">
          <ac:chgData name="Tao Wang" userId="4c28573d-a3b5-49c6-ada6-f1aca97644df" providerId="ADAL" clId="{E0B5E6D9-F0F2-4DA3-852D-B3360E666098}" dt="2024-03-01T16:32:54.994" v="634" actId="26606"/>
          <ac:spMkLst>
            <pc:docMk/>
            <pc:sldMk cId="2927316733" sldId="440"/>
            <ac:spMk id="8" creationId="{10E39F61-0304-47E3-BFDC-35A73E207C4D}"/>
          </ac:spMkLst>
        </pc:spChg>
        <pc:spChg chg="add">
          <ac:chgData name="Tao Wang" userId="4c28573d-a3b5-49c6-ada6-f1aca97644df" providerId="ADAL" clId="{E0B5E6D9-F0F2-4DA3-852D-B3360E666098}" dt="2024-03-01T16:32:54.994" v="634" actId="26606"/>
          <ac:spMkLst>
            <pc:docMk/>
            <pc:sldMk cId="2927316733" sldId="440"/>
            <ac:spMk id="9" creationId="{329F45E3-C125-49F5-863F-3F771273B79A}"/>
          </ac:spMkLst>
        </pc:spChg>
        <pc:spChg chg="add">
          <ac:chgData name="Tao Wang" userId="4c28573d-a3b5-49c6-ada6-f1aca97644df" providerId="ADAL" clId="{E0B5E6D9-F0F2-4DA3-852D-B3360E666098}" dt="2024-03-01T16:32:54.994" v="634" actId="26606"/>
          <ac:spMkLst>
            <pc:docMk/>
            <pc:sldMk cId="2927316733" sldId="440"/>
            <ac:spMk id="10" creationId="{7B9E7B3B-A156-4356-BF35-7825C428E0AC}"/>
          </ac:spMkLst>
        </pc:spChg>
        <pc:spChg chg="add">
          <ac:chgData name="Tao Wang" userId="4c28573d-a3b5-49c6-ada6-f1aca97644df" providerId="ADAL" clId="{E0B5E6D9-F0F2-4DA3-852D-B3360E666098}" dt="2024-03-01T16:32:54.994" v="634" actId="26606"/>
          <ac:spMkLst>
            <pc:docMk/>
            <pc:sldMk cId="2927316733" sldId="440"/>
            <ac:spMk id="11" creationId="{F23C6175-7110-4DB0-BEA4-FC1D293020BC}"/>
          </ac:spMkLst>
        </pc:spChg>
        <pc:spChg chg="add mod">
          <ac:chgData name="Tao Wang" userId="4c28573d-a3b5-49c6-ada6-f1aca97644df" providerId="ADAL" clId="{E0B5E6D9-F0F2-4DA3-852D-B3360E666098}" dt="2024-03-01T16:35:59.596" v="670" actId="20577"/>
          <ac:spMkLst>
            <pc:docMk/>
            <pc:sldMk cId="2927316733" sldId="440"/>
            <ac:spMk id="12" creationId="{5E8BAF8D-8C60-2715-F619-1E0E839E36B9}"/>
          </ac:spMkLst>
        </pc:spChg>
        <pc:spChg chg="del">
          <ac:chgData name="Tao Wang" userId="4c28573d-a3b5-49c6-ada6-f1aca97644df" providerId="ADAL" clId="{E0B5E6D9-F0F2-4DA3-852D-B3360E666098}" dt="2024-03-01T16:32:39.013" v="629"/>
          <ac:spMkLst>
            <pc:docMk/>
            <pc:sldMk cId="2927316733" sldId="440"/>
            <ac:spMk id="13" creationId="{600B5AE2-C5CC-499C-8F2D-249888BE22C2}"/>
          </ac:spMkLst>
        </pc:spChg>
        <pc:spChg chg="del">
          <ac:chgData name="Tao Wang" userId="4c28573d-a3b5-49c6-ada6-f1aca97644df" providerId="ADAL" clId="{E0B5E6D9-F0F2-4DA3-852D-B3360E666098}" dt="2024-03-01T16:32:39.013" v="629"/>
          <ac:spMkLst>
            <pc:docMk/>
            <pc:sldMk cId="2927316733" sldId="440"/>
            <ac:spMk id="15" creationId="{BA7A3698-B350-40E5-8475-9BCC41A089FC}"/>
          </ac:spMkLst>
        </pc:spChg>
        <pc:spChg chg="del">
          <ac:chgData name="Tao Wang" userId="4c28573d-a3b5-49c6-ada6-f1aca97644df" providerId="ADAL" clId="{E0B5E6D9-F0F2-4DA3-852D-B3360E666098}" dt="2024-03-01T16:32:39.013" v="629"/>
          <ac:spMkLst>
            <pc:docMk/>
            <pc:sldMk cId="2927316733" sldId="440"/>
            <ac:spMk id="19" creationId="{990D0034-F768-41E7-85D4-F38C4DE85770}"/>
          </ac:spMkLst>
        </pc:spChg>
        <pc:spChg chg="del">
          <ac:chgData name="Tao Wang" userId="4c28573d-a3b5-49c6-ada6-f1aca97644df" providerId="ADAL" clId="{E0B5E6D9-F0F2-4DA3-852D-B3360E666098}" dt="2024-03-01T16:32:39.013" v="629"/>
          <ac:spMkLst>
            <pc:docMk/>
            <pc:sldMk cId="2927316733" sldId="440"/>
            <ac:spMk id="21" creationId="{C4F7E42D-8B5A-4FC8-81CD-9E60171F7FA8}"/>
          </ac:spMkLst>
        </pc:spChg>
        <pc:spChg chg="del">
          <ac:chgData name="Tao Wang" userId="4c28573d-a3b5-49c6-ada6-f1aca97644df" providerId="ADAL" clId="{E0B5E6D9-F0F2-4DA3-852D-B3360E666098}" dt="2024-03-01T16:32:39.013" v="629"/>
          <ac:spMkLst>
            <pc:docMk/>
            <pc:sldMk cId="2927316733" sldId="440"/>
            <ac:spMk id="23" creationId="{8C04651D-B9F4-4935-A02D-364153FBDF54}"/>
          </ac:spMkLst>
        </pc:spChg>
        <pc:picChg chg="add mod modCrop">
          <ac:chgData name="Tao Wang" userId="4c28573d-a3b5-49c6-ada6-f1aca97644df" providerId="ADAL" clId="{E0B5E6D9-F0F2-4DA3-852D-B3360E666098}" dt="2024-03-01T16:59:27.552" v="763" actId="732"/>
          <ac:picMkLst>
            <pc:docMk/>
            <pc:sldMk cId="2927316733" sldId="440"/>
            <ac:picMk id="3" creationId="{57809202-7F49-60BA-7D2A-3D4327902E5B}"/>
          </ac:picMkLst>
        </pc:picChg>
        <pc:picChg chg="add del mod modCrop">
          <ac:chgData name="Tao Wang" userId="4c28573d-a3b5-49c6-ada6-f1aca97644df" providerId="ADAL" clId="{E0B5E6D9-F0F2-4DA3-852D-B3360E666098}" dt="2024-03-01T16:51:31.650" v="748" actId="478"/>
          <ac:picMkLst>
            <pc:docMk/>
            <pc:sldMk cId="2927316733" sldId="440"/>
            <ac:picMk id="4" creationId="{D2537E6C-4889-BB94-3F81-782F5199447C}"/>
          </ac:picMkLst>
        </pc:picChg>
        <pc:picChg chg="del">
          <ac:chgData name="Tao Wang" userId="4c28573d-a3b5-49c6-ada6-f1aca97644df" providerId="ADAL" clId="{E0B5E6D9-F0F2-4DA3-852D-B3360E666098}" dt="2024-03-01T16:32:45.317" v="630" actId="478"/>
          <ac:picMkLst>
            <pc:docMk/>
            <pc:sldMk cId="2927316733" sldId="440"/>
            <ac:picMk id="6" creationId="{425CDD35-54D7-31C0-E334-0374B0AC48CE}"/>
          </ac:picMkLst>
        </pc:picChg>
        <pc:cxnChg chg="add">
          <ac:chgData name="Tao Wang" userId="4c28573d-a3b5-49c6-ada6-f1aca97644df" providerId="ADAL" clId="{E0B5E6D9-F0F2-4DA3-852D-B3360E666098}" dt="2024-03-01T16:32:54.994" v="634" actId="26606"/>
          <ac:cxnSpMkLst>
            <pc:docMk/>
            <pc:sldMk cId="2927316733" sldId="440"/>
            <ac:cxnSpMk id="7" creationId="{044DF19B-511F-4F07-A7AD-1A010C6BFCB2}"/>
          </ac:cxnSpMkLst>
        </pc:cxnChg>
        <pc:cxnChg chg="del">
          <ac:chgData name="Tao Wang" userId="4c28573d-a3b5-49c6-ada6-f1aca97644df" providerId="ADAL" clId="{E0B5E6D9-F0F2-4DA3-852D-B3360E666098}" dt="2024-03-01T16:32:39.013" v="629"/>
          <ac:cxnSpMkLst>
            <pc:docMk/>
            <pc:sldMk cId="2927316733" sldId="440"/>
            <ac:cxnSpMk id="17" creationId="{0AC655C7-EC94-4BE6-84C8-2F9EFBBB2789}"/>
          </ac:cxnSpMkLst>
        </pc:cxnChg>
      </pc:sldChg>
      <pc:sldChg chg="addSp delSp modSp new mod setBg">
        <pc:chgData name="Tao Wang" userId="4c28573d-a3b5-49c6-ada6-f1aca97644df" providerId="ADAL" clId="{E0B5E6D9-F0F2-4DA3-852D-B3360E666098}" dt="2024-03-01T16:43:45.603" v="697" actId="1076"/>
        <pc:sldMkLst>
          <pc:docMk/>
          <pc:sldMk cId="3763704017" sldId="441"/>
        </pc:sldMkLst>
        <pc:spChg chg="mod ord">
          <ac:chgData name="Tao Wang" userId="4c28573d-a3b5-49c6-ada6-f1aca97644df" providerId="ADAL" clId="{E0B5E6D9-F0F2-4DA3-852D-B3360E666098}" dt="2024-03-01T16:43:45.603" v="697" actId="1076"/>
          <ac:spMkLst>
            <pc:docMk/>
            <pc:sldMk cId="3763704017" sldId="441"/>
            <ac:spMk id="2" creationId="{77846459-3308-8F6A-06A1-73EAE239F155}"/>
          </ac:spMkLst>
        </pc:spChg>
        <pc:spChg chg="del">
          <ac:chgData name="Tao Wang" userId="4c28573d-a3b5-49c6-ada6-f1aca97644df" providerId="ADAL" clId="{E0B5E6D9-F0F2-4DA3-852D-B3360E666098}" dt="2024-03-01T16:41:26.242" v="677" actId="931"/>
          <ac:spMkLst>
            <pc:docMk/>
            <pc:sldMk cId="3763704017" sldId="441"/>
            <ac:spMk id="3" creationId="{3D449845-EA67-57D4-D06D-72F6E972B11D}"/>
          </ac:spMkLst>
        </pc:spChg>
        <pc:spChg chg="del">
          <ac:chgData name="Tao Wang" userId="4c28573d-a3b5-49c6-ada6-f1aca97644df" providerId="ADAL" clId="{E0B5E6D9-F0F2-4DA3-852D-B3360E666098}" dt="2024-03-01T16:39:19.900" v="676" actId="478"/>
          <ac:spMkLst>
            <pc:docMk/>
            <pc:sldMk cId="3763704017" sldId="441"/>
            <ac:spMk id="4" creationId="{AE9180E2-6524-4BCA-75BD-4E4A8BDA3783}"/>
          </ac:spMkLst>
        </pc:spChg>
        <pc:spChg chg="add del">
          <ac:chgData name="Tao Wang" userId="4c28573d-a3b5-49c6-ada6-f1aca97644df" providerId="ADAL" clId="{E0B5E6D9-F0F2-4DA3-852D-B3360E666098}" dt="2024-03-01T16:41:34.586" v="683" actId="26606"/>
          <ac:spMkLst>
            <pc:docMk/>
            <pc:sldMk cId="3763704017" sldId="441"/>
            <ac:spMk id="10" creationId="{8458AFA7-D97E-3462-BD29-B5D4393B8105}"/>
          </ac:spMkLst>
        </pc:spChg>
        <pc:spChg chg="add del">
          <ac:chgData name="Tao Wang" userId="4c28573d-a3b5-49c6-ada6-f1aca97644df" providerId="ADAL" clId="{E0B5E6D9-F0F2-4DA3-852D-B3360E666098}" dt="2024-03-01T16:41:29.277" v="681" actId="26606"/>
          <ac:spMkLst>
            <pc:docMk/>
            <pc:sldMk cId="3763704017" sldId="441"/>
            <ac:spMk id="11" creationId="{329F45E3-C125-49F5-863F-3F771273B79A}"/>
          </ac:spMkLst>
        </pc:spChg>
        <pc:spChg chg="add del">
          <ac:chgData name="Tao Wang" userId="4c28573d-a3b5-49c6-ada6-f1aca97644df" providerId="ADAL" clId="{E0B5E6D9-F0F2-4DA3-852D-B3360E666098}" dt="2024-03-01T16:41:29.277" v="681" actId="26606"/>
          <ac:spMkLst>
            <pc:docMk/>
            <pc:sldMk cId="3763704017" sldId="441"/>
            <ac:spMk id="13" creationId="{F23C6175-7110-4DB0-BEA4-FC1D293020BC}"/>
          </ac:spMkLst>
        </pc:spChg>
        <pc:spChg chg="add del">
          <ac:chgData name="Tao Wang" userId="4c28573d-a3b5-49c6-ada6-f1aca97644df" providerId="ADAL" clId="{E0B5E6D9-F0F2-4DA3-852D-B3360E666098}" dt="2024-03-01T16:41:29.277" v="681" actId="26606"/>
          <ac:spMkLst>
            <pc:docMk/>
            <pc:sldMk cId="3763704017" sldId="441"/>
            <ac:spMk id="17" creationId="{10E39F61-0304-47E3-BFDC-35A73E207C4D}"/>
          </ac:spMkLst>
        </pc:spChg>
        <pc:spChg chg="add del">
          <ac:chgData name="Tao Wang" userId="4c28573d-a3b5-49c6-ada6-f1aca97644df" providerId="ADAL" clId="{E0B5E6D9-F0F2-4DA3-852D-B3360E666098}" dt="2024-03-01T16:41:29.277" v="681" actId="26606"/>
          <ac:spMkLst>
            <pc:docMk/>
            <pc:sldMk cId="3763704017" sldId="441"/>
            <ac:spMk id="19" creationId="{7B9E7B3B-A156-4356-BF35-7825C428E0AC}"/>
          </ac:spMkLst>
        </pc:spChg>
        <pc:spChg chg="add del">
          <ac:chgData name="Tao Wang" userId="4c28573d-a3b5-49c6-ada6-f1aca97644df" providerId="ADAL" clId="{E0B5E6D9-F0F2-4DA3-852D-B3360E666098}" dt="2024-03-01T16:41:34.586" v="683" actId="26606"/>
          <ac:spMkLst>
            <pc:docMk/>
            <pc:sldMk cId="3763704017" sldId="441"/>
            <ac:spMk id="21" creationId="{FBCF6FDC-4730-4E9A-91F7-2C3C1B77D1C5}"/>
          </ac:spMkLst>
        </pc:spChg>
        <pc:spChg chg="add del">
          <ac:chgData name="Tao Wang" userId="4c28573d-a3b5-49c6-ada6-f1aca97644df" providerId="ADAL" clId="{E0B5E6D9-F0F2-4DA3-852D-B3360E666098}" dt="2024-03-01T16:41:34.586" v="683" actId="26606"/>
          <ac:spMkLst>
            <pc:docMk/>
            <pc:sldMk cId="3763704017" sldId="441"/>
            <ac:spMk id="22" creationId="{2DF7C36B-2A95-4DB1-A402-5367DFD51180}"/>
          </ac:spMkLst>
        </pc:spChg>
        <pc:spChg chg="add del">
          <ac:chgData name="Tao Wang" userId="4c28573d-a3b5-49c6-ada6-f1aca97644df" providerId="ADAL" clId="{E0B5E6D9-F0F2-4DA3-852D-B3360E666098}" dt="2024-03-01T16:41:34.586" v="683" actId="26606"/>
          <ac:spMkLst>
            <pc:docMk/>
            <pc:sldMk cId="3763704017" sldId="441"/>
            <ac:spMk id="23" creationId="{9FCA75FA-F681-4B5D-93C7-49F3DDA1D8E1}"/>
          </ac:spMkLst>
        </pc:spChg>
        <pc:spChg chg="add del">
          <ac:chgData name="Tao Wang" userId="4c28573d-a3b5-49c6-ada6-f1aca97644df" providerId="ADAL" clId="{E0B5E6D9-F0F2-4DA3-852D-B3360E666098}" dt="2024-03-01T16:41:34.586" v="683" actId="26606"/>
          <ac:spMkLst>
            <pc:docMk/>
            <pc:sldMk cId="3763704017" sldId="441"/>
            <ac:spMk id="25" creationId="{8DD9A7F5-759F-405A-B7A5-C34486A1C632}"/>
          </ac:spMkLst>
        </pc:spChg>
        <pc:spChg chg="add del">
          <ac:chgData name="Tao Wang" userId="4c28573d-a3b5-49c6-ada6-f1aca97644df" providerId="ADAL" clId="{E0B5E6D9-F0F2-4DA3-852D-B3360E666098}" dt="2024-03-01T16:41:41.713" v="685" actId="26606"/>
          <ac:spMkLst>
            <pc:docMk/>
            <pc:sldMk cId="3763704017" sldId="441"/>
            <ac:spMk id="27" creationId="{2DF7C36B-2A95-4DB1-A402-5367DFD51180}"/>
          </ac:spMkLst>
        </pc:spChg>
        <pc:spChg chg="add del">
          <ac:chgData name="Tao Wang" userId="4c28573d-a3b5-49c6-ada6-f1aca97644df" providerId="ADAL" clId="{E0B5E6D9-F0F2-4DA3-852D-B3360E666098}" dt="2024-03-01T16:41:41.713" v="685" actId="26606"/>
          <ac:spMkLst>
            <pc:docMk/>
            <pc:sldMk cId="3763704017" sldId="441"/>
            <ac:spMk id="28" creationId="{9FCA75FA-F681-4B5D-93C7-49F3DDA1D8E1}"/>
          </ac:spMkLst>
        </pc:spChg>
        <pc:spChg chg="add del">
          <ac:chgData name="Tao Wang" userId="4c28573d-a3b5-49c6-ada6-f1aca97644df" providerId="ADAL" clId="{E0B5E6D9-F0F2-4DA3-852D-B3360E666098}" dt="2024-03-01T16:41:41.713" v="685" actId="26606"/>
          <ac:spMkLst>
            <pc:docMk/>
            <pc:sldMk cId="3763704017" sldId="441"/>
            <ac:spMk id="30" creationId="{C9A38F1B-CDC5-446F-958D-6F4F65C66900}"/>
          </ac:spMkLst>
        </pc:spChg>
        <pc:spChg chg="add del">
          <ac:chgData name="Tao Wang" userId="4c28573d-a3b5-49c6-ada6-f1aca97644df" providerId="ADAL" clId="{E0B5E6D9-F0F2-4DA3-852D-B3360E666098}" dt="2024-03-01T16:41:41.713" v="685" actId="26606"/>
          <ac:spMkLst>
            <pc:docMk/>
            <pc:sldMk cId="3763704017" sldId="441"/>
            <ac:spMk id="31" creationId="{D73AA170-54FE-45E4-BE8F-E242A9C66EA8}"/>
          </ac:spMkLst>
        </pc:spChg>
        <pc:spChg chg="add del">
          <ac:chgData name="Tao Wang" userId="4c28573d-a3b5-49c6-ada6-f1aca97644df" providerId="ADAL" clId="{E0B5E6D9-F0F2-4DA3-852D-B3360E666098}" dt="2024-03-01T16:41:41.713" v="685" actId="26606"/>
          <ac:spMkLst>
            <pc:docMk/>
            <pc:sldMk cId="3763704017" sldId="441"/>
            <ac:spMk id="32" creationId="{120E3FFB-D6D6-3BDD-C86F-01008DD3827F}"/>
          </ac:spMkLst>
        </pc:spChg>
        <pc:spChg chg="add del">
          <ac:chgData name="Tao Wang" userId="4c28573d-a3b5-49c6-ada6-f1aca97644df" providerId="ADAL" clId="{E0B5E6D9-F0F2-4DA3-852D-B3360E666098}" dt="2024-03-01T16:41:46.608" v="687" actId="26606"/>
          <ac:spMkLst>
            <pc:docMk/>
            <pc:sldMk cId="3763704017" sldId="441"/>
            <ac:spMk id="34" creationId="{2DF7C36B-2A95-4DB1-A402-5367DFD51180}"/>
          </ac:spMkLst>
        </pc:spChg>
        <pc:spChg chg="add del">
          <ac:chgData name="Tao Wang" userId="4c28573d-a3b5-49c6-ada6-f1aca97644df" providerId="ADAL" clId="{E0B5E6D9-F0F2-4DA3-852D-B3360E666098}" dt="2024-03-01T16:41:46.608" v="687" actId="26606"/>
          <ac:spMkLst>
            <pc:docMk/>
            <pc:sldMk cId="3763704017" sldId="441"/>
            <ac:spMk id="35" creationId="{9FCA75FA-F681-4B5D-93C7-49F3DDA1D8E1}"/>
          </ac:spMkLst>
        </pc:spChg>
        <pc:spChg chg="add del">
          <ac:chgData name="Tao Wang" userId="4c28573d-a3b5-49c6-ada6-f1aca97644df" providerId="ADAL" clId="{E0B5E6D9-F0F2-4DA3-852D-B3360E666098}" dt="2024-03-01T16:41:46.608" v="687" actId="26606"/>
          <ac:spMkLst>
            <pc:docMk/>
            <pc:sldMk cId="3763704017" sldId="441"/>
            <ac:spMk id="37" creationId="{8DD9A7F5-759F-405A-B7A5-C34486A1C632}"/>
          </ac:spMkLst>
        </pc:spChg>
        <pc:spChg chg="add del">
          <ac:chgData name="Tao Wang" userId="4c28573d-a3b5-49c6-ada6-f1aca97644df" providerId="ADAL" clId="{E0B5E6D9-F0F2-4DA3-852D-B3360E666098}" dt="2024-03-01T16:41:46.608" v="687" actId="26606"/>
          <ac:spMkLst>
            <pc:docMk/>
            <pc:sldMk cId="3763704017" sldId="441"/>
            <ac:spMk id="38" creationId="{8458AFA7-D97E-3462-BD29-B5D4393B8105}"/>
          </ac:spMkLst>
        </pc:spChg>
        <pc:spChg chg="add del">
          <ac:chgData name="Tao Wang" userId="4c28573d-a3b5-49c6-ada6-f1aca97644df" providerId="ADAL" clId="{E0B5E6D9-F0F2-4DA3-852D-B3360E666098}" dt="2024-03-01T16:41:46.608" v="687" actId="26606"/>
          <ac:spMkLst>
            <pc:docMk/>
            <pc:sldMk cId="3763704017" sldId="441"/>
            <ac:spMk id="39" creationId="{FBCF6FDC-4730-4E9A-91F7-2C3C1B77D1C5}"/>
          </ac:spMkLst>
        </pc:spChg>
        <pc:spChg chg="add del">
          <ac:chgData name="Tao Wang" userId="4c28573d-a3b5-49c6-ada6-f1aca97644df" providerId="ADAL" clId="{E0B5E6D9-F0F2-4DA3-852D-B3360E666098}" dt="2024-03-01T16:43:05.531" v="695" actId="26606"/>
          <ac:spMkLst>
            <pc:docMk/>
            <pc:sldMk cId="3763704017" sldId="441"/>
            <ac:spMk id="41" creationId="{2DF7C36B-2A95-4DB1-A402-5367DFD51180}"/>
          </ac:spMkLst>
        </pc:spChg>
        <pc:spChg chg="add del">
          <ac:chgData name="Tao Wang" userId="4c28573d-a3b5-49c6-ada6-f1aca97644df" providerId="ADAL" clId="{E0B5E6D9-F0F2-4DA3-852D-B3360E666098}" dt="2024-03-01T16:43:05.531" v="695" actId="26606"/>
          <ac:spMkLst>
            <pc:docMk/>
            <pc:sldMk cId="3763704017" sldId="441"/>
            <ac:spMk id="42" creationId="{9FCA75FA-F681-4B5D-93C7-49F3DDA1D8E1}"/>
          </ac:spMkLst>
        </pc:spChg>
        <pc:spChg chg="add del">
          <ac:chgData name="Tao Wang" userId="4c28573d-a3b5-49c6-ada6-f1aca97644df" providerId="ADAL" clId="{E0B5E6D9-F0F2-4DA3-852D-B3360E666098}" dt="2024-03-01T16:43:05.531" v="695" actId="26606"/>
          <ac:spMkLst>
            <pc:docMk/>
            <pc:sldMk cId="3763704017" sldId="441"/>
            <ac:spMk id="44" creationId="{C9A38F1B-CDC5-446F-958D-6F4F65C66900}"/>
          </ac:spMkLst>
        </pc:spChg>
        <pc:spChg chg="add del">
          <ac:chgData name="Tao Wang" userId="4c28573d-a3b5-49c6-ada6-f1aca97644df" providerId="ADAL" clId="{E0B5E6D9-F0F2-4DA3-852D-B3360E666098}" dt="2024-03-01T16:43:05.531" v="695" actId="26606"/>
          <ac:spMkLst>
            <pc:docMk/>
            <pc:sldMk cId="3763704017" sldId="441"/>
            <ac:spMk id="45" creationId="{D73AA170-54FE-45E4-BE8F-E242A9C66EA8}"/>
          </ac:spMkLst>
        </pc:spChg>
        <pc:spChg chg="add del">
          <ac:chgData name="Tao Wang" userId="4c28573d-a3b5-49c6-ada6-f1aca97644df" providerId="ADAL" clId="{E0B5E6D9-F0F2-4DA3-852D-B3360E666098}" dt="2024-03-01T16:41:51.017" v="689" actId="478"/>
          <ac:spMkLst>
            <pc:docMk/>
            <pc:sldMk cId="3763704017" sldId="441"/>
            <ac:spMk id="46" creationId="{120E3FFB-D6D6-3BDD-C86F-01008DD3827F}"/>
          </ac:spMkLst>
        </pc:spChg>
        <pc:spChg chg="add">
          <ac:chgData name="Tao Wang" userId="4c28573d-a3b5-49c6-ada6-f1aca97644df" providerId="ADAL" clId="{E0B5E6D9-F0F2-4DA3-852D-B3360E666098}" dt="2024-03-01T16:43:05.531" v="695" actId="26606"/>
          <ac:spMkLst>
            <pc:docMk/>
            <pc:sldMk cId="3763704017" sldId="441"/>
            <ac:spMk id="50" creationId="{4E4490D0-3672-446A-AC12-B4830333BDDD}"/>
          </ac:spMkLst>
        </pc:spChg>
        <pc:spChg chg="add">
          <ac:chgData name="Tao Wang" userId="4c28573d-a3b5-49c6-ada6-f1aca97644df" providerId="ADAL" clId="{E0B5E6D9-F0F2-4DA3-852D-B3360E666098}" dt="2024-03-01T16:43:05.531" v="695" actId="26606"/>
          <ac:spMkLst>
            <pc:docMk/>
            <pc:sldMk cId="3763704017" sldId="441"/>
            <ac:spMk id="52" creationId="{39CB82C2-DF65-4EC1-8280-F201D50F570B}"/>
          </ac:spMkLst>
        </pc:spChg>
        <pc:spChg chg="add">
          <ac:chgData name="Tao Wang" userId="4c28573d-a3b5-49c6-ada6-f1aca97644df" providerId="ADAL" clId="{E0B5E6D9-F0F2-4DA3-852D-B3360E666098}" dt="2024-03-01T16:43:05.531" v="695" actId="26606"/>
          <ac:spMkLst>
            <pc:docMk/>
            <pc:sldMk cId="3763704017" sldId="441"/>
            <ac:spMk id="56" creationId="{5A1B47C8-47A0-4A88-8830-6DEA3B5DE392}"/>
          </ac:spMkLst>
        </pc:spChg>
        <pc:spChg chg="add">
          <ac:chgData name="Tao Wang" userId="4c28573d-a3b5-49c6-ada6-f1aca97644df" providerId="ADAL" clId="{E0B5E6D9-F0F2-4DA3-852D-B3360E666098}" dt="2024-03-01T16:43:05.531" v="695" actId="26606"/>
          <ac:spMkLst>
            <pc:docMk/>
            <pc:sldMk cId="3763704017" sldId="441"/>
            <ac:spMk id="58" creationId="{984BBFDD-E720-4805-A9C8-129FBBF6DD70}"/>
          </ac:spMkLst>
        </pc:spChg>
        <pc:spChg chg="add">
          <ac:chgData name="Tao Wang" userId="4c28573d-a3b5-49c6-ada6-f1aca97644df" providerId="ADAL" clId="{E0B5E6D9-F0F2-4DA3-852D-B3360E666098}" dt="2024-03-01T16:43:05.531" v="695" actId="26606"/>
          <ac:spMkLst>
            <pc:docMk/>
            <pc:sldMk cId="3763704017" sldId="441"/>
            <ac:spMk id="60" creationId="{5AC4BE46-4A77-42FE-9D15-065CDB2F847C}"/>
          </ac:spMkLst>
        </pc:spChg>
        <pc:picChg chg="add del mod">
          <ac:chgData name="Tao Wang" userId="4c28573d-a3b5-49c6-ada6-f1aca97644df" providerId="ADAL" clId="{E0B5E6D9-F0F2-4DA3-852D-B3360E666098}" dt="2024-03-01T16:42:46.965" v="691" actId="478"/>
          <ac:picMkLst>
            <pc:docMk/>
            <pc:sldMk cId="3763704017" sldId="441"/>
            <ac:picMk id="6" creationId="{2C0877BD-A5D2-19BE-8DBF-70A52CCAEB5B}"/>
          </ac:picMkLst>
        </pc:picChg>
        <pc:picChg chg="add mod">
          <ac:chgData name="Tao Wang" userId="4c28573d-a3b5-49c6-ada6-f1aca97644df" providerId="ADAL" clId="{E0B5E6D9-F0F2-4DA3-852D-B3360E666098}" dt="2024-03-01T16:43:05.531" v="695" actId="26606"/>
          <ac:picMkLst>
            <pc:docMk/>
            <pc:sldMk cId="3763704017" sldId="441"/>
            <ac:picMk id="8" creationId="{E8AB4E10-760C-FDEC-DD8E-399237A09A54}"/>
          </ac:picMkLst>
        </pc:picChg>
        <pc:cxnChg chg="add del">
          <ac:chgData name="Tao Wang" userId="4c28573d-a3b5-49c6-ada6-f1aca97644df" providerId="ADAL" clId="{E0B5E6D9-F0F2-4DA3-852D-B3360E666098}" dt="2024-03-01T16:41:29.277" v="681" actId="26606"/>
          <ac:cxnSpMkLst>
            <pc:docMk/>
            <pc:sldMk cId="3763704017" sldId="441"/>
            <ac:cxnSpMk id="15" creationId="{044DF19B-511F-4F07-A7AD-1A010C6BFCB2}"/>
          </ac:cxnSpMkLst>
        </pc:cxnChg>
        <pc:cxnChg chg="add del">
          <ac:chgData name="Tao Wang" userId="4c28573d-a3b5-49c6-ada6-f1aca97644df" providerId="ADAL" clId="{E0B5E6D9-F0F2-4DA3-852D-B3360E666098}" dt="2024-03-01T16:41:34.586" v="683" actId="26606"/>
          <ac:cxnSpMkLst>
            <pc:docMk/>
            <pc:sldMk cId="3763704017" sldId="441"/>
            <ac:cxnSpMk id="24" creationId="{834E074C-27C4-4E38-B099-012123B754E5}"/>
          </ac:cxnSpMkLst>
        </pc:cxnChg>
        <pc:cxnChg chg="add del">
          <ac:chgData name="Tao Wang" userId="4c28573d-a3b5-49c6-ada6-f1aca97644df" providerId="ADAL" clId="{E0B5E6D9-F0F2-4DA3-852D-B3360E666098}" dt="2024-03-01T16:41:41.713" v="685" actId="26606"/>
          <ac:cxnSpMkLst>
            <pc:docMk/>
            <pc:sldMk cId="3763704017" sldId="441"/>
            <ac:cxnSpMk id="29" creationId="{834E074C-27C4-4E38-B099-012123B754E5}"/>
          </ac:cxnSpMkLst>
        </pc:cxnChg>
        <pc:cxnChg chg="add del">
          <ac:chgData name="Tao Wang" userId="4c28573d-a3b5-49c6-ada6-f1aca97644df" providerId="ADAL" clId="{E0B5E6D9-F0F2-4DA3-852D-B3360E666098}" dt="2024-03-01T16:41:46.608" v="687" actId="26606"/>
          <ac:cxnSpMkLst>
            <pc:docMk/>
            <pc:sldMk cId="3763704017" sldId="441"/>
            <ac:cxnSpMk id="36" creationId="{834E074C-27C4-4E38-B099-012123B754E5}"/>
          </ac:cxnSpMkLst>
        </pc:cxnChg>
        <pc:cxnChg chg="add del">
          <ac:chgData name="Tao Wang" userId="4c28573d-a3b5-49c6-ada6-f1aca97644df" providerId="ADAL" clId="{E0B5E6D9-F0F2-4DA3-852D-B3360E666098}" dt="2024-03-01T16:43:05.531" v="695" actId="26606"/>
          <ac:cxnSpMkLst>
            <pc:docMk/>
            <pc:sldMk cId="3763704017" sldId="441"/>
            <ac:cxnSpMk id="43" creationId="{834E074C-27C4-4E38-B099-012123B754E5}"/>
          </ac:cxnSpMkLst>
        </pc:cxnChg>
        <pc:cxnChg chg="add">
          <ac:chgData name="Tao Wang" userId="4c28573d-a3b5-49c6-ada6-f1aca97644df" providerId="ADAL" clId="{E0B5E6D9-F0F2-4DA3-852D-B3360E666098}" dt="2024-03-01T16:43:05.531" v="695" actId="26606"/>
          <ac:cxnSpMkLst>
            <pc:docMk/>
            <pc:sldMk cId="3763704017" sldId="441"/>
            <ac:cxnSpMk id="54" creationId="{7E1D4427-852B-4B37-8E76-0E9F1810BA2A}"/>
          </ac:cxnSpMkLst>
        </pc:cxnChg>
      </pc:sldChg>
      <pc:sldChg chg="addSp delSp modSp new del mod">
        <pc:chgData name="Tao Wang" userId="4c28573d-a3b5-49c6-ada6-f1aca97644df" providerId="ADAL" clId="{E0B5E6D9-F0F2-4DA3-852D-B3360E666098}" dt="2024-03-01T17:28:10.100" v="953" actId="47"/>
        <pc:sldMkLst>
          <pc:docMk/>
          <pc:sldMk cId="990580631" sldId="442"/>
        </pc:sldMkLst>
        <pc:spChg chg="mod">
          <ac:chgData name="Tao Wang" userId="4c28573d-a3b5-49c6-ada6-f1aca97644df" providerId="ADAL" clId="{E0B5E6D9-F0F2-4DA3-852D-B3360E666098}" dt="2024-03-01T17:23:25.924" v="899" actId="21"/>
          <ac:spMkLst>
            <pc:docMk/>
            <pc:sldMk cId="990580631" sldId="442"/>
            <ac:spMk id="3" creationId="{DDB2F10E-290C-DDC6-8343-A8CF38263836}"/>
          </ac:spMkLst>
        </pc:spChg>
        <pc:picChg chg="add del mod">
          <ac:chgData name="Tao Wang" userId="4c28573d-a3b5-49c6-ada6-f1aca97644df" providerId="ADAL" clId="{E0B5E6D9-F0F2-4DA3-852D-B3360E666098}" dt="2024-03-01T17:19:38.584" v="863" actId="931"/>
          <ac:picMkLst>
            <pc:docMk/>
            <pc:sldMk cId="990580631" sldId="442"/>
            <ac:picMk id="6" creationId="{84746B76-85E9-4E4D-D67F-AE62D7315C53}"/>
          </ac:picMkLst>
        </pc:picChg>
        <pc:picChg chg="add del mod">
          <ac:chgData name="Tao Wang" userId="4c28573d-a3b5-49c6-ada6-f1aca97644df" providerId="ADAL" clId="{E0B5E6D9-F0F2-4DA3-852D-B3360E666098}" dt="2024-03-01T17:19:38.584" v="863" actId="931"/>
          <ac:picMkLst>
            <pc:docMk/>
            <pc:sldMk cId="990580631" sldId="442"/>
            <ac:picMk id="8" creationId="{9F5CC066-9D72-4DED-6ED4-B093E4AD3F1F}"/>
          </ac:picMkLst>
        </pc:picChg>
        <pc:picChg chg="add del mod">
          <ac:chgData name="Tao Wang" userId="4c28573d-a3b5-49c6-ada6-f1aca97644df" providerId="ADAL" clId="{E0B5E6D9-F0F2-4DA3-852D-B3360E666098}" dt="2024-03-01T17:22:29.012" v="887" actId="21"/>
          <ac:picMkLst>
            <pc:docMk/>
            <pc:sldMk cId="990580631" sldId="442"/>
            <ac:picMk id="10" creationId="{927F671E-C87E-6F51-D414-A3E567FDB384}"/>
          </ac:picMkLst>
        </pc:picChg>
        <pc:picChg chg="add del mod modCrop">
          <ac:chgData name="Tao Wang" userId="4c28573d-a3b5-49c6-ada6-f1aca97644df" providerId="ADAL" clId="{E0B5E6D9-F0F2-4DA3-852D-B3360E666098}" dt="2024-03-01T17:22:42.157" v="890" actId="21"/>
          <ac:picMkLst>
            <pc:docMk/>
            <pc:sldMk cId="990580631" sldId="442"/>
            <ac:picMk id="12" creationId="{72248F73-8BF8-5D87-1AE2-BDCC434E972A}"/>
          </ac:picMkLst>
        </pc:picChg>
      </pc:sldChg>
      <pc:sldChg chg="modSp add mod">
        <pc:chgData name="Tao Wang" userId="4c28573d-a3b5-49c6-ada6-f1aca97644df" providerId="ADAL" clId="{E0B5E6D9-F0F2-4DA3-852D-B3360E666098}" dt="2024-03-01T16:50:53.792" v="745" actId="1076"/>
        <pc:sldMkLst>
          <pc:docMk/>
          <pc:sldMk cId="2333206111" sldId="443"/>
        </pc:sldMkLst>
        <pc:spChg chg="mod">
          <ac:chgData name="Tao Wang" userId="4c28573d-a3b5-49c6-ada6-f1aca97644df" providerId="ADAL" clId="{E0B5E6D9-F0F2-4DA3-852D-B3360E666098}" dt="2024-03-01T16:50:53.792" v="745" actId="1076"/>
          <ac:spMkLst>
            <pc:docMk/>
            <pc:sldMk cId="2333206111" sldId="443"/>
            <ac:spMk id="12" creationId="{5E8BAF8D-8C60-2715-F619-1E0E839E36B9}"/>
          </ac:spMkLst>
        </pc:spChg>
      </pc:sldChg>
      <pc:sldChg chg="addSp delSp add del setBg delDesignElem">
        <pc:chgData name="Tao Wang" userId="4c28573d-a3b5-49c6-ada6-f1aca97644df" providerId="ADAL" clId="{E0B5E6D9-F0F2-4DA3-852D-B3360E666098}" dt="2024-03-01T16:50:00.278" v="713"/>
        <pc:sldMkLst>
          <pc:docMk/>
          <pc:sldMk cId="4175479356" sldId="443"/>
        </pc:sldMkLst>
        <pc:spChg chg="add del">
          <ac:chgData name="Tao Wang" userId="4c28573d-a3b5-49c6-ada6-f1aca97644df" providerId="ADAL" clId="{E0B5E6D9-F0F2-4DA3-852D-B3360E666098}" dt="2024-03-01T16:50:00.278" v="713"/>
          <ac:spMkLst>
            <pc:docMk/>
            <pc:sldMk cId="4175479356" sldId="443"/>
            <ac:spMk id="8" creationId="{10E39F61-0304-47E3-BFDC-35A73E207C4D}"/>
          </ac:spMkLst>
        </pc:spChg>
        <pc:spChg chg="add del">
          <ac:chgData name="Tao Wang" userId="4c28573d-a3b5-49c6-ada6-f1aca97644df" providerId="ADAL" clId="{E0B5E6D9-F0F2-4DA3-852D-B3360E666098}" dt="2024-03-01T16:50:00.278" v="713"/>
          <ac:spMkLst>
            <pc:docMk/>
            <pc:sldMk cId="4175479356" sldId="443"/>
            <ac:spMk id="9" creationId="{329F45E3-C125-49F5-863F-3F771273B79A}"/>
          </ac:spMkLst>
        </pc:spChg>
        <pc:spChg chg="add del">
          <ac:chgData name="Tao Wang" userId="4c28573d-a3b5-49c6-ada6-f1aca97644df" providerId="ADAL" clId="{E0B5E6D9-F0F2-4DA3-852D-B3360E666098}" dt="2024-03-01T16:50:00.278" v="713"/>
          <ac:spMkLst>
            <pc:docMk/>
            <pc:sldMk cId="4175479356" sldId="443"/>
            <ac:spMk id="10" creationId="{7B9E7B3B-A156-4356-BF35-7825C428E0AC}"/>
          </ac:spMkLst>
        </pc:spChg>
        <pc:spChg chg="add del">
          <ac:chgData name="Tao Wang" userId="4c28573d-a3b5-49c6-ada6-f1aca97644df" providerId="ADAL" clId="{E0B5E6D9-F0F2-4DA3-852D-B3360E666098}" dt="2024-03-01T16:50:00.278" v="713"/>
          <ac:spMkLst>
            <pc:docMk/>
            <pc:sldMk cId="4175479356" sldId="443"/>
            <ac:spMk id="11" creationId="{F23C6175-7110-4DB0-BEA4-FC1D293020BC}"/>
          </ac:spMkLst>
        </pc:spChg>
        <pc:cxnChg chg="add del">
          <ac:chgData name="Tao Wang" userId="4c28573d-a3b5-49c6-ada6-f1aca97644df" providerId="ADAL" clId="{E0B5E6D9-F0F2-4DA3-852D-B3360E666098}" dt="2024-03-01T16:50:00.278" v="713"/>
          <ac:cxnSpMkLst>
            <pc:docMk/>
            <pc:sldMk cId="4175479356" sldId="443"/>
            <ac:cxnSpMk id="7" creationId="{044DF19B-511F-4F07-A7AD-1A010C6BFCB2}"/>
          </ac:cxnSpMkLst>
        </pc:cxnChg>
      </pc:sldChg>
      <pc:sldChg chg="addSp delSp modSp new mod setBg">
        <pc:chgData name="Tao Wang" userId="4c28573d-a3b5-49c6-ada6-f1aca97644df" providerId="ADAL" clId="{E0B5E6D9-F0F2-4DA3-852D-B3360E666098}" dt="2024-03-03T15:29:35.143" v="1053" actId="22"/>
        <pc:sldMkLst>
          <pc:docMk/>
          <pc:sldMk cId="1514358015" sldId="444"/>
        </pc:sldMkLst>
        <pc:spChg chg="mod">
          <ac:chgData name="Tao Wang" userId="4c28573d-a3b5-49c6-ada6-f1aca97644df" providerId="ADAL" clId="{E0B5E6D9-F0F2-4DA3-852D-B3360E666098}" dt="2024-03-01T17:13:13.743" v="840" actId="1076"/>
          <ac:spMkLst>
            <pc:docMk/>
            <pc:sldMk cId="1514358015" sldId="444"/>
            <ac:spMk id="2" creationId="{D02CE69A-8B8F-F501-966F-92CE6FCE948E}"/>
          </ac:spMkLst>
        </pc:spChg>
        <pc:spChg chg="mod">
          <ac:chgData name="Tao Wang" userId="4c28573d-a3b5-49c6-ada6-f1aca97644df" providerId="ADAL" clId="{E0B5E6D9-F0F2-4DA3-852D-B3360E666098}" dt="2024-03-01T17:07:55.574" v="822" actId="1076"/>
          <ac:spMkLst>
            <pc:docMk/>
            <pc:sldMk cId="1514358015" sldId="444"/>
            <ac:spMk id="3" creationId="{67B7902B-218A-4753-56A3-8CA9FEAC16FE}"/>
          </ac:spMkLst>
        </pc:spChg>
        <pc:spChg chg="del">
          <ac:chgData name="Tao Wang" userId="4c28573d-a3b5-49c6-ada6-f1aca97644df" providerId="ADAL" clId="{E0B5E6D9-F0F2-4DA3-852D-B3360E666098}" dt="2024-03-01T17:02:53.386" v="778" actId="478"/>
          <ac:spMkLst>
            <pc:docMk/>
            <pc:sldMk cId="1514358015" sldId="444"/>
            <ac:spMk id="4" creationId="{64A01C2C-2E85-A7F5-B6A5-D872F5678257}"/>
          </ac:spMkLst>
        </pc:spChg>
        <pc:spChg chg="add del">
          <ac:chgData name="Tao Wang" userId="4c28573d-a3b5-49c6-ada6-f1aca97644df" providerId="ADAL" clId="{E0B5E6D9-F0F2-4DA3-852D-B3360E666098}" dt="2024-03-03T15:29:27.989" v="1051" actId="22"/>
          <ac:spMkLst>
            <pc:docMk/>
            <pc:sldMk cId="1514358015" sldId="444"/>
            <ac:spMk id="5" creationId="{86920BFC-4651-C090-BD6D-89AE4FC17F7A}"/>
          </ac:spMkLst>
        </pc:spChg>
        <pc:spChg chg="add del">
          <ac:chgData name="Tao Wang" userId="4c28573d-a3b5-49c6-ada6-f1aca97644df" providerId="ADAL" clId="{E0B5E6D9-F0F2-4DA3-852D-B3360E666098}" dt="2024-03-03T15:29:35.143" v="1053" actId="22"/>
          <ac:spMkLst>
            <pc:docMk/>
            <pc:sldMk cId="1514358015" sldId="444"/>
            <ac:spMk id="8" creationId="{CC93ACC8-3B75-E15E-988E-846C6D6DFF5C}"/>
          </ac:spMkLst>
        </pc:spChg>
        <pc:spChg chg="add del">
          <ac:chgData name="Tao Wang" userId="4c28573d-a3b5-49c6-ada6-f1aca97644df" providerId="ADAL" clId="{E0B5E6D9-F0F2-4DA3-852D-B3360E666098}" dt="2024-03-01T17:07:32.980" v="812" actId="26606"/>
          <ac:spMkLst>
            <pc:docMk/>
            <pc:sldMk cId="1514358015" sldId="444"/>
            <ac:spMk id="9" creationId="{2DF7C36B-2A95-4DB1-A402-5367DFD51180}"/>
          </ac:spMkLst>
        </pc:spChg>
        <pc:spChg chg="add del">
          <ac:chgData name="Tao Wang" userId="4c28573d-a3b5-49c6-ada6-f1aca97644df" providerId="ADAL" clId="{E0B5E6D9-F0F2-4DA3-852D-B3360E666098}" dt="2024-03-01T17:07:32.980" v="812" actId="26606"/>
          <ac:spMkLst>
            <pc:docMk/>
            <pc:sldMk cId="1514358015" sldId="444"/>
            <ac:spMk id="11" creationId="{9FCA75FA-F681-4B5D-93C7-49F3DDA1D8E1}"/>
          </ac:spMkLst>
        </pc:spChg>
        <pc:spChg chg="add del">
          <ac:chgData name="Tao Wang" userId="4c28573d-a3b5-49c6-ada6-f1aca97644df" providerId="ADAL" clId="{E0B5E6D9-F0F2-4DA3-852D-B3360E666098}" dt="2024-03-01T17:07:32.980" v="812" actId="26606"/>
          <ac:spMkLst>
            <pc:docMk/>
            <pc:sldMk cId="1514358015" sldId="444"/>
            <ac:spMk id="15" creationId="{C9A38F1B-CDC5-446F-958D-6F4F65C66900}"/>
          </ac:spMkLst>
        </pc:spChg>
        <pc:spChg chg="add del">
          <ac:chgData name="Tao Wang" userId="4c28573d-a3b5-49c6-ada6-f1aca97644df" providerId="ADAL" clId="{E0B5E6D9-F0F2-4DA3-852D-B3360E666098}" dt="2024-03-01T17:07:32.980" v="812" actId="26606"/>
          <ac:spMkLst>
            <pc:docMk/>
            <pc:sldMk cId="1514358015" sldId="444"/>
            <ac:spMk id="17" creationId="{D73AA170-54FE-45E4-BE8F-E242A9C66EA8}"/>
          </ac:spMkLst>
        </pc:spChg>
        <pc:spChg chg="add">
          <ac:chgData name="Tao Wang" userId="4c28573d-a3b5-49c6-ada6-f1aca97644df" providerId="ADAL" clId="{E0B5E6D9-F0F2-4DA3-852D-B3360E666098}" dt="2024-03-01T17:07:32.980" v="812" actId="26606"/>
          <ac:spMkLst>
            <pc:docMk/>
            <pc:sldMk cId="1514358015" sldId="444"/>
            <ac:spMk id="22" creationId="{600B5AE2-C5CC-499C-8F2D-249888BE22C2}"/>
          </ac:spMkLst>
        </pc:spChg>
        <pc:spChg chg="add">
          <ac:chgData name="Tao Wang" userId="4c28573d-a3b5-49c6-ada6-f1aca97644df" providerId="ADAL" clId="{E0B5E6D9-F0F2-4DA3-852D-B3360E666098}" dt="2024-03-01T17:07:32.980" v="812" actId="26606"/>
          <ac:spMkLst>
            <pc:docMk/>
            <pc:sldMk cId="1514358015" sldId="444"/>
            <ac:spMk id="24" creationId="{BA7A3698-B350-40E5-8475-9BCC41A089FC}"/>
          </ac:spMkLst>
        </pc:spChg>
        <pc:spChg chg="add">
          <ac:chgData name="Tao Wang" userId="4c28573d-a3b5-49c6-ada6-f1aca97644df" providerId="ADAL" clId="{E0B5E6D9-F0F2-4DA3-852D-B3360E666098}" dt="2024-03-01T17:07:32.980" v="812" actId="26606"/>
          <ac:spMkLst>
            <pc:docMk/>
            <pc:sldMk cId="1514358015" sldId="444"/>
            <ac:spMk id="28" creationId="{990D0034-F768-41E7-85D4-F38C4DE85770}"/>
          </ac:spMkLst>
        </pc:spChg>
        <pc:spChg chg="add">
          <ac:chgData name="Tao Wang" userId="4c28573d-a3b5-49c6-ada6-f1aca97644df" providerId="ADAL" clId="{E0B5E6D9-F0F2-4DA3-852D-B3360E666098}" dt="2024-03-01T17:07:32.980" v="812" actId="26606"/>
          <ac:spMkLst>
            <pc:docMk/>
            <pc:sldMk cId="1514358015" sldId="444"/>
            <ac:spMk id="30" creationId="{C4F7E42D-8B5A-4FC8-81CD-9E60171F7FA8}"/>
          </ac:spMkLst>
        </pc:spChg>
        <pc:spChg chg="add">
          <ac:chgData name="Tao Wang" userId="4c28573d-a3b5-49c6-ada6-f1aca97644df" providerId="ADAL" clId="{E0B5E6D9-F0F2-4DA3-852D-B3360E666098}" dt="2024-03-01T17:07:32.980" v="812" actId="26606"/>
          <ac:spMkLst>
            <pc:docMk/>
            <pc:sldMk cId="1514358015" sldId="444"/>
            <ac:spMk id="32" creationId="{8C04651D-B9F4-4935-A02D-364153FBDF54}"/>
          </ac:spMkLst>
        </pc:spChg>
        <pc:picChg chg="add del">
          <ac:chgData name="Tao Wang" userId="4c28573d-a3b5-49c6-ada6-f1aca97644df" providerId="ADAL" clId="{E0B5E6D9-F0F2-4DA3-852D-B3360E666098}" dt="2024-03-01T17:05:25.010" v="803" actId="478"/>
          <ac:picMkLst>
            <pc:docMk/>
            <pc:sldMk cId="1514358015" sldId="444"/>
            <ac:picMk id="5" creationId="{00490527-2951-970E-DF08-A41B56F581D1}"/>
          </ac:picMkLst>
        </pc:picChg>
        <pc:picChg chg="add mod">
          <ac:chgData name="Tao Wang" userId="4c28573d-a3b5-49c6-ada6-f1aca97644df" providerId="ADAL" clId="{E0B5E6D9-F0F2-4DA3-852D-B3360E666098}" dt="2024-03-01T17:07:32.980" v="812" actId="26606"/>
          <ac:picMkLst>
            <pc:docMk/>
            <pc:sldMk cId="1514358015" sldId="444"/>
            <ac:picMk id="7" creationId="{4FCB1883-E392-CF8F-386B-63EBC89DA590}"/>
          </ac:picMkLst>
        </pc:picChg>
        <pc:cxnChg chg="add del">
          <ac:chgData name="Tao Wang" userId="4c28573d-a3b5-49c6-ada6-f1aca97644df" providerId="ADAL" clId="{E0B5E6D9-F0F2-4DA3-852D-B3360E666098}" dt="2024-03-01T17:07:32.980" v="812" actId="26606"/>
          <ac:cxnSpMkLst>
            <pc:docMk/>
            <pc:sldMk cId="1514358015" sldId="444"/>
            <ac:cxnSpMk id="13" creationId="{834E074C-27C4-4E38-B099-012123B754E5}"/>
          </ac:cxnSpMkLst>
        </pc:cxnChg>
        <pc:cxnChg chg="add">
          <ac:chgData name="Tao Wang" userId="4c28573d-a3b5-49c6-ada6-f1aca97644df" providerId="ADAL" clId="{E0B5E6D9-F0F2-4DA3-852D-B3360E666098}" dt="2024-03-01T17:07:32.980" v="812" actId="26606"/>
          <ac:cxnSpMkLst>
            <pc:docMk/>
            <pc:sldMk cId="1514358015" sldId="444"/>
            <ac:cxnSpMk id="26" creationId="{0AC655C7-EC94-4BE6-84C8-2F9EFBBB2789}"/>
          </ac:cxnSpMkLst>
        </pc:cxnChg>
      </pc:sldChg>
      <pc:sldChg chg="addSp delSp modSp add del mod">
        <pc:chgData name="Tao Wang" userId="4c28573d-a3b5-49c6-ada6-f1aca97644df" providerId="ADAL" clId="{E0B5E6D9-F0F2-4DA3-852D-B3360E666098}" dt="2024-03-01T17:28:46.276" v="956" actId="47"/>
        <pc:sldMkLst>
          <pc:docMk/>
          <pc:sldMk cId="1041141653" sldId="445"/>
        </pc:sldMkLst>
        <pc:spChg chg="add del mod">
          <ac:chgData name="Tao Wang" userId="4c28573d-a3b5-49c6-ada6-f1aca97644df" providerId="ADAL" clId="{E0B5E6D9-F0F2-4DA3-852D-B3360E666098}" dt="2024-03-01T17:24:45.549" v="917"/>
          <ac:spMkLst>
            <pc:docMk/>
            <pc:sldMk cId="1041141653" sldId="445"/>
            <ac:spMk id="5" creationId="{015A6EE2-1B01-DE33-BF54-3B5315D06C4B}"/>
          </ac:spMkLst>
        </pc:spChg>
        <pc:spChg chg="del mod">
          <ac:chgData name="Tao Wang" userId="4c28573d-a3b5-49c6-ada6-f1aca97644df" providerId="ADAL" clId="{E0B5E6D9-F0F2-4DA3-852D-B3360E666098}" dt="2024-03-01T17:23:19.844" v="898"/>
          <ac:spMkLst>
            <pc:docMk/>
            <pc:sldMk cId="1041141653" sldId="445"/>
            <ac:spMk id="12" creationId="{5E8BAF8D-8C60-2715-F619-1E0E839E36B9}"/>
          </ac:spMkLst>
        </pc:spChg>
        <pc:picChg chg="add del mod">
          <ac:chgData name="Tao Wang" userId="4c28573d-a3b5-49c6-ada6-f1aca97644df" providerId="ADAL" clId="{E0B5E6D9-F0F2-4DA3-852D-B3360E666098}" dt="2024-03-01T17:24:49.620" v="919" actId="21"/>
          <ac:picMkLst>
            <pc:docMk/>
            <pc:sldMk cId="1041141653" sldId="445"/>
            <ac:picMk id="2" creationId="{DFF7D5A8-3503-8048-3179-0505B526A42B}"/>
          </ac:picMkLst>
        </pc:picChg>
        <pc:picChg chg="del">
          <ac:chgData name="Tao Wang" userId="4c28573d-a3b5-49c6-ada6-f1aca97644df" providerId="ADAL" clId="{E0B5E6D9-F0F2-4DA3-852D-B3360E666098}" dt="2024-03-01T17:22:25.418" v="886" actId="478"/>
          <ac:picMkLst>
            <pc:docMk/>
            <pc:sldMk cId="1041141653" sldId="445"/>
            <ac:picMk id="3" creationId="{57809202-7F49-60BA-7D2A-3D4327902E5B}"/>
          </ac:picMkLst>
        </pc:picChg>
        <pc:picChg chg="add del mod">
          <ac:chgData name="Tao Wang" userId="4c28573d-a3b5-49c6-ada6-f1aca97644df" providerId="ADAL" clId="{E0B5E6D9-F0F2-4DA3-852D-B3360E666098}" dt="2024-03-01T17:25:03.864" v="923" actId="21"/>
          <ac:picMkLst>
            <pc:docMk/>
            <pc:sldMk cId="1041141653" sldId="445"/>
            <ac:picMk id="4" creationId="{411ADC44-5602-E7A1-8905-967F3AAE71BA}"/>
          </ac:picMkLst>
        </pc:picChg>
      </pc:sldChg>
      <pc:sldChg chg="addSp delSp add del setBg delDesignElem">
        <pc:chgData name="Tao Wang" userId="4c28573d-a3b5-49c6-ada6-f1aca97644df" providerId="ADAL" clId="{E0B5E6D9-F0F2-4DA3-852D-B3360E666098}" dt="2024-03-01T17:22:22.198" v="884"/>
        <pc:sldMkLst>
          <pc:docMk/>
          <pc:sldMk cId="2996663048" sldId="445"/>
        </pc:sldMkLst>
        <pc:spChg chg="add del">
          <ac:chgData name="Tao Wang" userId="4c28573d-a3b5-49c6-ada6-f1aca97644df" providerId="ADAL" clId="{E0B5E6D9-F0F2-4DA3-852D-B3360E666098}" dt="2024-03-01T17:22:22.198" v="884"/>
          <ac:spMkLst>
            <pc:docMk/>
            <pc:sldMk cId="2996663048" sldId="445"/>
            <ac:spMk id="8" creationId="{10E39F61-0304-47E3-BFDC-35A73E207C4D}"/>
          </ac:spMkLst>
        </pc:spChg>
        <pc:spChg chg="add del">
          <ac:chgData name="Tao Wang" userId="4c28573d-a3b5-49c6-ada6-f1aca97644df" providerId="ADAL" clId="{E0B5E6D9-F0F2-4DA3-852D-B3360E666098}" dt="2024-03-01T17:22:22.198" v="884"/>
          <ac:spMkLst>
            <pc:docMk/>
            <pc:sldMk cId="2996663048" sldId="445"/>
            <ac:spMk id="9" creationId="{329F45E3-C125-49F5-863F-3F771273B79A}"/>
          </ac:spMkLst>
        </pc:spChg>
        <pc:spChg chg="add del">
          <ac:chgData name="Tao Wang" userId="4c28573d-a3b5-49c6-ada6-f1aca97644df" providerId="ADAL" clId="{E0B5E6D9-F0F2-4DA3-852D-B3360E666098}" dt="2024-03-01T17:22:22.198" v="884"/>
          <ac:spMkLst>
            <pc:docMk/>
            <pc:sldMk cId="2996663048" sldId="445"/>
            <ac:spMk id="10" creationId="{7B9E7B3B-A156-4356-BF35-7825C428E0AC}"/>
          </ac:spMkLst>
        </pc:spChg>
        <pc:spChg chg="add del">
          <ac:chgData name="Tao Wang" userId="4c28573d-a3b5-49c6-ada6-f1aca97644df" providerId="ADAL" clId="{E0B5E6D9-F0F2-4DA3-852D-B3360E666098}" dt="2024-03-01T17:22:22.198" v="884"/>
          <ac:spMkLst>
            <pc:docMk/>
            <pc:sldMk cId="2996663048" sldId="445"/>
            <ac:spMk id="11" creationId="{F23C6175-7110-4DB0-BEA4-FC1D293020BC}"/>
          </ac:spMkLst>
        </pc:spChg>
        <pc:cxnChg chg="add del">
          <ac:chgData name="Tao Wang" userId="4c28573d-a3b5-49c6-ada6-f1aca97644df" providerId="ADAL" clId="{E0B5E6D9-F0F2-4DA3-852D-B3360E666098}" dt="2024-03-01T17:22:22.198" v="884"/>
          <ac:cxnSpMkLst>
            <pc:docMk/>
            <pc:sldMk cId="2996663048" sldId="445"/>
            <ac:cxnSpMk id="7" creationId="{044DF19B-511F-4F07-A7AD-1A010C6BFCB2}"/>
          </ac:cxnSpMkLst>
        </pc:cxnChg>
      </pc:sldChg>
      <pc:sldChg chg="addSp delSp add del setBg delDesignElem">
        <pc:chgData name="Tao Wang" userId="4c28573d-a3b5-49c6-ada6-f1aca97644df" providerId="ADAL" clId="{E0B5E6D9-F0F2-4DA3-852D-B3360E666098}" dt="2024-03-01T17:24:32.831" v="911"/>
        <pc:sldMkLst>
          <pc:docMk/>
          <pc:sldMk cId="860709565" sldId="446"/>
        </pc:sldMkLst>
        <pc:spChg chg="add del">
          <ac:chgData name="Tao Wang" userId="4c28573d-a3b5-49c6-ada6-f1aca97644df" providerId="ADAL" clId="{E0B5E6D9-F0F2-4DA3-852D-B3360E666098}" dt="2024-03-01T17:24:32.831" v="911"/>
          <ac:spMkLst>
            <pc:docMk/>
            <pc:sldMk cId="860709565" sldId="446"/>
            <ac:spMk id="27" creationId="{2DF7C36B-2A95-4DB1-A402-5367DFD51180}"/>
          </ac:spMkLst>
        </pc:spChg>
        <pc:spChg chg="add del">
          <ac:chgData name="Tao Wang" userId="4c28573d-a3b5-49c6-ada6-f1aca97644df" providerId="ADAL" clId="{E0B5E6D9-F0F2-4DA3-852D-B3360E666098}" dt="2024-03-01T17:24:32.831" v="911"/>
          <ac:spMkLst>
            <pc:docMk/>
            <pc:sldMk cId="860709565" sldId="446"/>
            <ac:spMk id="29" creationId="{9FCA75FA-F681-4B5D-93C7-49F3DDA1D8E1}"/>
          </ac:spMkLst>
        </pc:spChg>
        <pc:spChg chg="add del">
          <ac:chgData name="Tao Wang" userId="4c28573d-a3b5-49c6-ada6-f1aca97644df" providerId="ADAL" clId="{E0B5E6D9-F0F2-4DA3-852D-B3360E666098}" dt="2024-03-01T17:24:32.831" v="911"/>
          <ac:spMkLst>
            <pc:docMk/>
            <pc:sldMk cId="860709565" sldId="446"/>
            <ac:spMk id="33" creationId="{C9A38F1B-CDC5-446F-958D-6F4F65C66900}"/>
          </ac:spMkLst>
        </pc:spChg>
        <pc:spChg chg="add del">
          <ac:chgData name="Tao Wang" userId="4c28573d-a3b5-49c6-ada6-f1aca97644df" providerId="ADAL" clId="{E0B5E6D9-F0F2-4DA3-852D-B3360E666098}" dt="2024-03-01T17:24:32.831" v="911"/>
          <ac:spMkLst>
            <pc:docMk/>
            <pc:sldMk cId="860709565" sldId="446"/>
            <ac:spMk id="35" creationId="{D73AA170-54FE-45E4-BE8F-E242A9C66EA8}"/>
          </ac:spMkLst>
        </pc:spChg>
        <pc:cxnChg chg="add del">
          <ac:chgData name="Tao Wang" userId="4c28573d-a3b5-49c6-ada6-f1aca97644df" providerId="ADAL" clId="{E0B5E6D9-F0F2-4DA3-852D-B3360E666098}" dt="2024-03-01T17:24:32.831" v="911"/>
          <ac:cxnSpMkLst>
            <pc:docMk/>
            <pc:sldMk cId="860709565" sldId="446"/>
            <ac:cxnSpMk id="31" creationId="{834E074C-27C4-4E38-B099-012123B754E5}"/>
          </ac:cxnSpMkLst>
        </pc:cxnChg>
      </pc:sldChg>
      <pc:sldChg chg="addSp delSp modSp add del mod">
        <pc:chgData name="Tao Wang" userId="4c28573d-a3b5-49c6-ada6-f1aca97644df" providerId="ADAL" clId="{E0B5E6D9-F0F2-4DA3-852D-B3360E666098}" dt="2024-03-01T17:33:11.038" v="998" actId="2696"/>
        <pc:sldMkLst>
          <pc:docMk/>
          <pc:sldMk cId="3937449853" sldId="446"/>
        </pc:sldMkLst>
        <pc:spChg chg="mod">
          <ac:chgData name="Tao Wang" userId="4c28573d-a3b5-49c6-ada6-f1aca97644df" providerId="ADAL" clId="{E0B5E6D9-F0F2-4DA3-852D-B3360E666098}" dt="2024-03-01T17:31:56.827" v="984" actId="21"/>
          <ac:spMkLst>
            <pc:docMk/>
            <pc:sldMk cId="3937449853" sldId="446"/>
            <ac:spMk id="3" creationId="{A2B138C8-F634-E08D-C5CC-32FBF8EB60DE}"/>
          </ac:spMkLst>
        </pc:spChg>
        <pc:picChg chg="add del mod">
          <ac:chgData name="Tao Wang" userId="4c28573d-a3b5-49c6-ada6-f1aca97644df" providerId="ADAL" clId="{E0B5E6D9-F0F2-4DA3-852D-B3360E666098}" dt="2024-03-01T17:26:25.455" v="937" actId="21"/>
          <ac:picMkLst>
            <pc:docMk/>
            <pc:sldMk cId="3937449853" sldId="446"/>
            <ac:picMk id="2" creationId="{3BC280B5-576B-BA36-B017-B5D20D56237E}"/>
          </ac:picMkLst>
        </pc:picChg>
        <pc:picChg chg="add del mod">
          <ac:chgData name="Tao Wang" userId="4c28573d-a3b5-49c6-ada6-f1aca97644df" providerId="ADAL" clId="{E0B5E6D9-F0F2-4DA3-852D-B3360E666098}" dt="2024-03-01T17:26:09.039" v="932" actId="21"/>
          <ac:picMkLst>
            <pc:docMk/>
            <pc:sldMk cId="3937449853" sldId="446"/>
            <ac:picMk id="4" creationId="{323CFBFE-376C-60A7-5609-DF91F048E790}"/>
          </ac:picMkLst>
        </pc:picChg>
        <pc:picChg chg="del">
          <ac:chgData name="Tao Wang" userId="4c28573d-a3b5-49c6-ada6-f1aca97644df" providerId="ADAL" clId="{E0B5E6D9-F0F2-4DA3-852D-B3360E666098}" dt="2024-03-01T17:24:35.475" v="913" actId="478"/>
          <ac:picMkLst>
            <pc:docMk/>
            <pc:sldMk cId="3937449853" sldId="446"/>
            <ac:picMk id="5" creationId="{64B7E517-3AC1-05B8-9906-0D908C34EF8A}"/>
          </ac:picMkLst>
        </pc:picChg>
      </pc:sldChg>
      <pc:sldChg chg="addSp delSp modSp add mod">
        <pc:chgData name="Tao Wang" userId="4c28573d-a3b5-49c6-ada6-f1aca97644df" providerId="ADAL" clId="{E0B5E6D9-F0F2-4DA3-852D-B3360E666098}" dt="2024-03-03T14:42:22.781" v="1035" actId="18131"/>
        <pc:sldMkLst>
          <pc:docMk/>
          <pc:sldMk cId="2845759019" sldId="447"/>
        </pc:sldMkLst>
        <pc:spChg chg="del">
          <ac:chgData name="Tao Wang" userId="4c28573d-a3b5-49c6-ada6-f1aca97644df" providerId="ADAL" clId="{E0B5E6D9-F0F2-4DA3-852D-B3360E666098}" dt="2024-03-01T17:26:14.517" v="934" actId="478"/>
          <ac:spMkLst>
            <pc:docMk/>
            <pc:sldMk cId="2845759019" sldId="447"/>
            <ac:spMk id="2" creationId="{77846459-3308-8F6A-06A1-73EAE239F155}"/>
          </ac:spMkLst>
        </pc:spChg>
        <pc:spChg chg="add del mod">
          <ac:chgData name="Tao Wang" userId="4c28573d-a3b5-49c6-ada6-f1aca97644df" providerId="ADAL" clId="{E0B5E6D9-F0F2-4DA3-852D-B3360E666098}" dt="2024-03-01T17:31:48.866" v="983" actId="478"/>
          <ac:spMkLst>
            <pc:docMk/>
            <pc:sldMk cId="2845759019" sldId="447"/>
            <ac:spMk id="4" creationId="{37769438-18D2-5C56-8A69-D570CFCA0BBC}"/>
          </ac:spMkLst>
        </pc:spChg>
        <pc:spChg chg="add mod">
          <ac:chgData name="Tao Wang" userId="4c28573d-a3b5-49c6-ada6-f1aca97644df" providerId="ADAL" clId="{E0B5E6D9-F0F2-4DA3-852D-B3360E666098}" dt="2024-03-03T14:32:17.113" v="1010" actId="114"/>
          <ac:spMkLst>
            <pc:docMk/>
            <pc:sldMk cId="2845759019" sldId="447"/>
            <ac:spMk id="12" creationId="{A391E892-166E-D82F-8F34-9C4E2F804CB0}"/>
          </ac:spMkLst>
        </pc:spChg>
        <pc:spChg chg="del">
          <ac:chgData name="Tao Wang" userId="4c28573d-a3b5-49c6-ada6-f1aca97644df" providerId="ADAL" clId="{E0B5E6D9-F0F2-4DA3-852D-B3360E666098}" dt="2024-03-01T17:26:54.828" v="942" actId="26606"/>
          <ac:spMkLst>
            <pc:docMk/>
            <pc:sldMk cId="2845759019" sldId="447"/>
            <ac:spMk id="50" creationId="{4E4490D0-3672-446A-AC12-B4830333BDDD}"/>
          </ac:spMkLst>
        </pc:spChg>
        <pc:spChg chg="del">
          <ac:chgData name="Tao Wang" userId="4c28573d-a3b5-49c6-ada6-f1aca97644df" providerId="ADAL" clId="{E0B5E6D9-F0F2-4DA3-852D-B3360E666098}" dt="2024-03-01T17:26:54.828" v="942" actId="26606"/>
          <ac:spMkLst>
            <pc:docMk/>
            <pc:sldMk cId="2845759019" sldId="447"/>
            <ac:spMk id="52" creationId="{39CB82C2-DF65-4EC1-8280-F201D50F570B}"/>
          </ac:spMkLst>
        </pc:spChg>
        <pc:spChg chg="del">
          <ac:chgData name="Tao Wang" userId="4c28573d-a3b5-49c6-ada6-f1aca97644df" providerId="ADAL" clId="{E0B5E6D9-F0F2-4DA3-852D-B3360E666098}" dt="2024-03-01T17:26:54.828" v="942" actId="26606"/>
          <ac:spMkLst>
            <pc:docMk/>
            <pc:sldMk cId="2845759019" sldId="447"/>
            <ac:spMk id="56" creationId="{5A1B47C8-47A0-4A88-8830-6DEA3B5DE392}"/>
          </ac:spMkLst>
        </pc:spChg>
        <pc:spChg chg="del">
          <ac:chgData name="Tao Wang" userId="4c28573d-a3b5-49c6-ada6-f1aca97644df" providerId="ADAL" clId="{E0B5E6D9-F0F2-4DA3-852D-B3360E666098}" dt="2024-03-01T17:26:54.828" v="942" actId="26606"/>
          <ac:spMkLst>
            <pc:docMk/>
            <pc:sldMk cId="2845759019" sldId="447"/>
            <ac:spMk id="58" creationId="{984BBFDD-E720-4805-A9C8-129FBBF6DD70}"/>
          </ac:spMkLst>
        </pc:spChg>
        <pc:spChg chg="del">
          <ac:chgData name="Tao Wang" userId="4c28573d-a3b5-49c6-ada6-f1aca97644df" providerId="ADAL" clId="{E0B5E6D9-F0F2-4DA3-852D-B3360E666098}" dt="2024-03-01T17:26:54.828" v="942" actId="26606"/>
          <ac:spMkLst>
            <pc:docMk/>
            <pc:sldMk cId="2845759019" sldId="447"/>
            <ac:spMk id="60" creationId="{5AC4BE46-4A77-42FE-9D15-065CDB2F847C}"/>
          </ac:spMkLst>
        </pc:spChg>
        <pc:spChg chg="add">
          <ac:chgData name="Tao Wang" userId="4c28573d-a3b5-49c6-ada6-f1aca97644df" providerId="ADAL" clId="{E0B5E6D9-F0F2-4DA3-852D-B3360E666098}" dt="2024-03-01T17:26:54.828" v="942" actId="26606"/>
          <ac:spMkLst>
            <pc:docMk/>
            <pc:sldMk cId="2845759019" sldId="447"/>
            <ac:spMk id="65" creationId="{116A904D-80BE-42BB-A96F-14D33FFE0D88}"/>
          </ac:spMkLst>
        </pc:spChg>
        <pc:spChg chg="add">
          <ac:chgData name="Tao Wang" userId="4c28573d-a3b5-49c6-ada6-f1aca97644df" providerId="ADAL" clId="{E0B5E6D9-F0F2-4DA3-852D-B3360E666098}" dt="2024-03-01T17:26:54.828" v="942" actId="26606"/>
          <ac:spMkLst>
            <pc:docMk/>
            <pc:sldMk cId="2845759019" sldId="447"/>
            <ac:spMk id="67" creationId="{3E49CA6A-AA0D-433F-BA6F-E0F8DCBA8BD9}"/>
          </ac:spMkLst>
        </pc:spChg>
        <pc:spChg chg="add">
          <ac:chgData name="Tao Wang" userId="4c28573d-a3b5-49c6-ada6-f1aca97644df" providerId="ADAL" clId="{E0B5E6D9-F0F2-4DA3-852D-B3360E666098}" dt="2024-03-01T17:26:54.828" v="942" actId="26606"/>
          <ac:spMkLst>
            <pc:docMk/>
            <pc:sldMk cId="2845759019" sldId="447"/>
            <ac:spMk id="71" creationId="{43513350-EEFC-4994-980C-5535C025E13B}"/>
          </ac:spMkLst>
        </pc:spChg>
        <pc:spChg chg="add">
          <ac:chgData name="Tao Wang" userId="4c28573d-a3b5-49c6-ada6-f1aca97644df" providerId="ADAL" clId="{E0B5E6D9-F0F2-4DA3-852D-B3360E666098}" dt="2024-03-01T17:26:54.828" v="942" actId="26606"/>
          <ac:spMkLst>
            <pc:docMk/>
            <pc:sldMk cId="2845759019" sldId="447"/>
            <ac:spMk id="73" creationId="{3D1BFB41-9A9B-4E62-8E04-C63421ABE0D6}"/>
          </ac:spMkLst>
        </pc:spChg>
        <pc:spChg chg="add">
          <ac:chgData name="Tao Wang" userId="4c28573d-a3b5-49c6-ada6-f1aca97644df" providerId="ADAL" clId="{E0B5E6D9-F0F2-4DA3-852D-B3360E666098}" dt="2024-03-01T17:26:54.828" v="942" actId="26606"/>
          <ac:spMkLst>
            <pc:docMk/>
            <pc:sldMk cId="2845759019" sldId="447"/>
            <ac:spMk id="75" creationId="{49C96FCA-DCE6-4ADC-A2DE-1CA1064BA551}"/>
          </ac:spMkLst>
        </pc:spChg>
        <pc:picChg chg="add del mod modCrop">
          <ac:chgData name="Tao Wang" userId="4c28573d-a3b5-49c6-ada6-f1aca97644df" providerId="ADAL" clId="{E0B5E6D9-F0F2-4DA3-852D-B3360E666098}" dt="2024-03-03T14:40:47.808" v="1025" actId="478"/>
          <ac:picMkLst>
            <pc:docMk/>
            <pc:sldMk cId="2845759019" sldId="447"/>
            <ac:picMk id="3" creationId="{99582629-65F4-C7EE-21C6-164D30DB63AF}"/>
          </ac:picMkLst>
        </pc:picChg>
        <pc:picChg chg="add del mod">
          <ac:chgData name="Tao Wang" userId="4c28573d-a3b5-49c6-ada6-f1aca97644df" providerId="ADAL" clId="{E0B5E6D9-F0F2-4DA3-852D-B3360E666098}" dt="2024-03-01T17:27:55.467" v="952" actId="478"/>
          <ac:picMkLst>
            <pc:docMk/>
            <pc:sldMk cId="2845759019" sldId="447"/>
            <ac:picMk id="5" creationId="{82B68924-91B0-A7C9-0D7D-3BE85F44FFEC}"/>
          </ac:picMkLst>
        </pc:picChg>
        <pc:picChg chg="add mod modCrop">
          <ac:chgData name="Tao Wang" userId="4c28573d-a3b5-49c6-ada6-f1aca97644df" providerId="ADAL" clId="{E0B5E6D9-F0F2-4DA3-852D-B3360E666098}" dt="2024-03-03T14:42:22.781" v="1035" actId="18131"/>
          <ac:picMkLst>
            <pc:docMk/>
            <pc:sldMk cId="2845759019" sldId="447"/>
            <ac:picMk id="5" creationId="{C68B8873-E263-AA70-E8F9-E47858FD5A55}"/>
          </ac:picMkLst>
        </pc:picChg>
        <pc:picChg chg="add del mod modCrop">
          <ac:chgData name="Tao Wang" userId="4c28573d-a3b5-49c6-ada6-f1aca97644df" providerId="ADAL" clId="{E0B5E6D9-F0F2-4DA3-852D-B3360E666098}" dt="2024-03-01T17:29:52.536" v="965" actId="478"/>
          <ac:picMkLst>
            <pc:docMk/>
            <pc:sldMk cId="2845759019" sldId="447"/>
            <ac:picMk id="6" creationId="{3D1B4EE9-D0E3-B37A-86B9-0BFC69076778}"/>
          </ac:picMkLst>
        </pc:picChg>
        <pc:picChg chg="del">
          <ac:chgData name="Tao Wang" userId="4c28573d-a3b5-49c6-ada6-f1aca97644df" providerId="ADAL" clId="{E0B5E6D9-F0F2-4DA3-852D-B3360E666098}" dt="2024-03-01T17:26:11.643" v="933" actId="478"/>
          <ac:picMkLst>
            <pc:docMk/>
            <pc:sldMk cId="2845759019" sldId="447"/>
            <ac:picMk id="8" creationId="{E8AB4E10-760C-FDEC-DD8E-399237A09A54}"/>
          </ac:picMkLst>
        </pc:picChg>
        <pc:picChg chg="add del mod modCrop">
          <ac:chgData name="Tao Wang" userId="4c28573d-a3b5-49c6-ada6-f1aca97644df" providerId="ADAL" clId="{E0B5E6D9-F0F2-4DA3-852D-B3360E666098}" dt="2024-03-03T14:32:41.888" v="1011" actId="478"/>
          <ac:picMkLst>
            <pc:docMk/>
            <pc:sldMk cId="2845759019" sldId="447"/>
            <ac:picMk id="9" creationId="{49C7DEE5-1A07-6387-5DE1-2C5E1DAD5041}"/>
          </ac:picMkLst>
        </pc:picChg>
        <pc:picChg chg="add del mod modCrop">
          <ac:chgData name="Tao Wang" userId="4c28573d-a3b5-49c6-ada6-f1aca97644df" providerId="ADAL" clId="{E0B5E6D9-F0F2-4DA3-852D-B3360E666098}" dt="2024-03-03T14:32:43.480" v="1012" actId="478"/>
          <ac:picMkLst>
            <pc:docMk/>
            <pc:sldMk cId="2845759019" sldId="447"/>
            <ac:picMk id="11" creationId="{9A846C8D-E8AE-CE8F-720E-76197235B845}"/>
          </ac:picMkLst>
        </pc:picChg>
        <pc:cxnChg chg="del">
          <ac:chgData name="Tao Wang" userId="4c28573d-a3b5-49c6-ada6-f1aca97644df" providerId="ADAL" clId="{E0B5E6D9-F0F2-4DA3-852D-B3360E666098}" dt="2024-03-01T17:26:54.828" v="942" actId="26606"/>
          <ac:cxnSpMkLst>
            <pc:docMk/>
            <pc:sldMk cId="2845759019" sldId="447"/>
            <ac:cxnSpMk id="54" creationId="{7E1D4427-852B-4B37-8E76-0E9F1810BA2A}"/>
          </ac:cxnSpMkLst>
        </pc:cxnChg>
        <pc:cxnChg chg="add">
          <ac:chgData name="Tao Wang" userId="4c28573d-a3b5-49c6-ada6-f1aca97644df" providerId="ADAL" clId="{E0B5E6D9-F0F2-4DA3-852D-B3360E666098}" dt="2024-03-01T17:26:54.828" v="942" actId="26606"/>
          <ac:cxnSpMkLst>
            <pc:docMk/>
            <pc:sldMk cId="2845759019" sldId="447"/>
            <ac:cxnSpMk id="69" creationId="{17706B1B-4321-47A1-B97B-3364729F7291}"/>
          </ac:cxnSpMkLst>
        </pc:cxnChg>
        <pc:cxnChg chg="add">
          <ac:chgData name="Tao Wang" userId="4c28573d-a3b5-49c6-ada6-f1aca97644df" providerId="ADAL" clId="{E0B5E6D9-F0F2-4DA3-852D-B3360E666098}" dt="2024-03-01T17:26:54.828" v="942" actId="26606"/>
          <ac:cxnSpMkLst>
            <pc:docMk/>
            <pc:sldMk cId="2845759019" sldId="447"/>
            <ac:cxnSpMk id="77" creationId="{1F355988-3E0A-4954-A101-A02896109D8F}"/>
          </ac:cxnSpMkLst>
        </pc:cxnChg>
      </pc:sldChg>
      <pc:sldChg chg="addSp delSp add del setBg delDesignElem">
        <pc:chgData name="Tao Wang" userId="4c28573d-a3b5-49c6-ada6-f1aca97644df" providerId="ADAL" clId="{E0B5E6D9-F0F2-4DA3-852D-B3360E666098}" dt="2024-03-01T17:26:02.932" v="930"/>
        <pc:sldMkLst>
          <pc:docMk/>
          <pc:sldMk cId="3262994057" sldId="447"/>
        </pc:sldMkLst>
        <pc:spChg chg="add del">
          <ac:chgData name="Tao Wang" userId="4c28573d-a3b5-49c6-ada6-f1aca97644df" providerId="ADAL" clId="{E0B5E6D9-F0F2-4DA3-852D-B3360E666098}" dt="2024-03-01T17:26:02.932" v="930"/>
          <ac:spMkLst>
            <pc:docMk/>
            <pc:sldMk cId="3262994057" sldId="447"/>
            <ac:spMk id="50" creationId="{4E4490D0-3672-446A-AC12-B4830333BDDD}"/>
          </ac:spMkLst>
        </pc:spChg>
        <pc:spChg chg="add del">
          <ac:chgData name="Tao Wang" userId="4c28573d-a3b5-49c6-ada6-f1aca97644df" providerId="ADAL" clId="{E0B5E6D9-F0F2-4DA3-852D-B3360E666098}" dt="2024-03-01T17:26:02.932" v="930"/>
          <ac:spMkLst>
            <pc:docMk/>
            <pc:sldMk cId="3262994057" sldId="447"/>
            <ac:spMk id="52" creationId="{39CB82C2-DF65-4EC1-8280-F201D50F570B}"/>
          </ac:spMkLst>
        </pc:spChg>
        <pc:spChg chg="add del">
          <ac:chgData name="Tao Wang" userId="4c28573d-a3b5-49c6-ada6-f1aca97644df" providerId="ADAL" clId="{E0B5E6D9-F0F2-4DA3-852D-B3360E666098}" dt="2024-03-01T17:26:02.932" v="930"/>
          <ac:spMkLst>
            <pc:docMk/>
            <pc:sldMk cId="3262994057" sldId="447"/>
            <ac:spMk id="56" creationId="{5A1B47C8-47A0-4A88-8830-6DEA3B5DE392}"/>
          </ac:spMkLst>
        </pc:spChg>
        <pc:spChg chg="add del">
          <ac:chgData name="Tao Wang" userId="4c28573d-a3b5-49c6-ada6-f1aca97644df" providerId="ADAL" clId="{E0B5E6D9-F0F2-4DA3-852D-B3360E666098}" dt="2024-03-01T17:26:02.932" v="930"/>
          <ac:spMkLst>
            <pc:docMk/>
            <pc:sldMk cId="3262994057" sldId="447"/>
            <ac:spMk id="58" creationId="{984BBFDD-E720-4805-A9C8-129FBBF6DD70}"/>
          </ac:spMkLst>
        </pc:spChg>
        <pc:spChg chg="add del">
          <ac:chgData name="Tao Wang" userId="4c28573d-a3b5-49c6-ada6-f1aca97644df" providerId="ADAL" clId="{E0B5E6D9-F0F2-4DA3-852D-B3360E666098}" dt="2024-03-01T17:26:02.932" v="930"/>
          <ac:spMkLst>
            <pc:docMk/>
            <pc:sldMk cId="3262994057" sldId="447"/>
            <ac:spMk id="60" creationId="{5AC4BE46-4A77-42FE-9D15-065CDB2F847C}"/>
          </ac:spMkLst>
        </pc:spChg>
        <pc:cxnChg chg="add del">
          <ac:chgData name="Tao Wang" userId="4c28573d-a3b5-49c6-ada6-f1aca97644df" providerId="ADAL" clId="{E0B5E6D9-F0F2-4DA3-852D-B3360E666098}" dt="2024-03-01T17:26:02.932" v="930"/>
          <ac:cxnSpMkLst>
            <pc:docMk/>
            <pc:sldMk cId="3262994057" sldId="447"/>
            <ac:cxnSpMk id="54" creationId="{7E1D4427-852B-4B37-8E76-0E9F1810BA2A}"/>
          </ac:cxnSpMkLst>
        </pc:cxnChg>
      </pc:sldChg>
      <pc:sldChg chg="addSp delSp modSp add mod">
        <pc:chgData name="Tao Wang" userId="4c28573d-a3b5-49c6-ada6-f1aca97644df" providerId="ADAL" clId="{E0B5E6D9-F0F2-4DA3-852D-B3360E666098}" dt="2024-03-03T15:35:44.635" v="1100" actId="1076"/>
        <pc:sldMkLst>
          <pc:docMk/>
          <pc:sldMk cId="914753569" sldId="448"/>
        </pc:sldMkLst>
        <pc:spChg chg="add mod">
          <ac:chgData name="Tao Wang" userId="4c28573d-a3b5-49c6-ada6-f1aca97644df" providerId="ADAL" clId="{E0B5E6D9-F0F2-4DA3-852D-B3360E666098}" dt="2024-03-03T15:31:29.507" v="1094" actId="1076"/>
          <ac:spMkLst>
            <pc:docMk/>
            <pc:sldMk cId="914753569" sldId="448"/>
            <ac:spMk id="2" creationId="{69F57E4D-B56D-C94F-528C-EC333DA170A3}"/>
          </ac:spMkLst>
        </pc:spChg>
        <pc:spChg chg="add mod">
          <ac:chgData name="Tao Wang" userId="4c28573d-a3b5-49c6-ada6-f1aca97644df" providerId="ADAL" clId="{E0B5E6D9-F0F2-4DA3-852D-B3360E666098}" dt="2024-03-03T15:35:44.635" v="1100" actId="1076"/>
          <ac:spMkLst>
            <pc:docMk/>
            <pc:sldMk cId="914753569" sldId="448"/>
            <ac:spMk id="3" creationId="{1A5D5E03-8BEE-C44A-EDFF-50E70250B907}"/>
          </ac:spMkLst>
        </pc:spChg>
        <pc:spChg chg="del">
          <ac:chgData name="Tao Wang" userId="4c28573d-a3b5-49c6-ada6-f1aca97644df" providerId="ADAL" clId="{E0B5E6D9-F0F2-4DA3-852D-B3360E666098}" dt="2024-03-03T15:30:18.429" v="1081" actId="478"/>
          <ac:spMkLst>
            <pc:docMk/>
            <pc:sldMk cId="914753569" sldId="448"/>
            <ac:spMk id="12" creationId="{A391E892-166E-D82F-8F34-9C4E2F804CB0}"/>
          </ac:spMkLst>
        </pc:spChg>
        <pc:picChg chg="add mod modCrop">
          <ac:chgData name="Tao Wang" userId="4c28573d-a3b5-49c6-ada6-f1aca97644df" providerId="ADAL" clId="{E0B5E6D9-F0F2-4DA3-852D-B3360E666098}" dt="2024-03-03T15:31:13.076" v="1092" actId="732"/>
          <ac:picMkLst>
            <pc:docMk/>
            <pc:sldMk cId="914753569" sldId="448"/>
            <ac:picMk id="4" creationId="{86E8A377-BB6B-21EB-11DC-AF469B25CC89}"/>
          </ac:picMkLst>
        </pc:picChg>
        <pc:picChg chg="del">
          <ac:chgData name="Tao Wang" userId="4c28573d-a3b5-49c6-ada6-f1aca97644df" providerId="ADAL" clId="{E0B5E6D9-F0F2-4DA3-852D-B3360E666098}" dt="2024-03-03T15:30:15.069" v="1080" actId="478"/>
          <ac:picMkLst>
            <pc:docMk/>
            <pc:sldMk cId="914753569" sldId="448"/>
            <ac:picMk id="5" creationId="{C68B8873-E263-AA70-E8F9-E47858FD5A55}"/>
          </ac:picMkLst>
        </pc:picChg>
      </pc:sldChg>
    </pc:docChg>
  </pc:docChgLst>
  <pc:docChgLst>
    <pc:chgData name="Tao Wang" userId="4c28573d-a3b5-49c6-ada6-f1aca97644df" providerId="ADAL" clId="{66D7B4B2-E222-4CF0-A3C3-8A1629310E9D}"/>
    <pc:docChg chg="undo redo custSel addSld delSld modSld sldOrd">
      <pc:chgData name="Tao Wang" userId="4c28573d-a3b5-49c6-ada6-f1aca97644df" providerId="ADAL" clId="{66D7B4B2-E222-4CF0-A3C3-8A1629310E9D}" dt="2024-03-07T14:16:48.049" v="1645" actId="26606"/>
      <pc:docMkLst>
        <pc:docMk/>
      </pc:docMkLst>
      <pc:sldChg chg="modSp mod">
        <pc:chgData name="Tao Wang" userId="4c28573d-a3b5-49c6-ada6-f1aca97644df" providerId="ADAL" clId="{66D7B4B2-E222-4CF0-A3C3-8A1629310E9D}" dt="2024-03-06T14:59:12.105" v="103" actId="20577"/>
        <pc:sldMkLst>
          <pc:docMk/>
          <pc:sldMk cId="3069532508" sldId="256"/>
        </pc:sldMkLst>
        <pc:spChg chg="mod">
          <ac:chgData name="Tao Wang" userId="4c28573d-a3b5-49c6-ada6-f1aca97644df" providerId="ADAL" clId="{66D7B4B2-E222-4CF0-A3C3-8A1629310E9D}" dt="2024-03-06T14:59:12.105" v="103" actId="20577"/>
          <ac:spMkLst>
            <pc:docMk/>
            <pc:sldMk cId="3069532508" sldId="256"/>
            <ac:spMk id="2" creationId="{00000000-0000-0000-0000-000000000000}"/>
          </ac:spMkLst>
        </pc:spChg>
      </pc:sldChg>
      <pc:sldChg chg="addSp modSp add del mod setBg">
        <pc:chgData name="Tao Wang" userId="4c28573d-a3b5-49c6-ada6-f1aca97644df" providerId="ADAL" clId="{66D7B4B2-E222-4CF0-A3C3-8A1629310E9D}" dt="2024-03-06T15:15:22.567" v="243" actId="26606"/>
        <pc:sldMkLst>
          <pc:docMk/>
          <pc:sldMk cId="1385236401" sldId="363"/>
        </pc:sldMkLst>
        <pc:spChg chg="mod ord">
          <ac:chgData name="Tao Wang" userId="4c28573d-a3b5-49c6-ada6-f1aca97644df" providerId="ADAL" clId="{66D7B4B2-E222-4CF0-A3C3-8A1629310E9D}" dt="2024-03-06T15:15:22.567" v="243" actId="26606"/>
          <ac:spMkLst>
            <pc:docMk/>
            <pc:sldMk cId="1385236401" sldId="363"/>
            <ac:spMk id="15" creationId="{96DBD1CD-9999-B044-89D6-C6F0C72BCC1D}"/>
          </ac:spMkLst>
        </pc:spChg>
        <pc:spChg chg="mod">
          <ac:chgData name="Tao Wang" userId="4c28573d-a3b5-49c6-ada6-f1aca97644df" providerId="ADAL" clId="{66D7B4B2-E222-4CF0-A3C3-8A1629310E9D}" dt="2024-03-06T15:15:22.567" v="243" actId="26606"/>
          <ac:spMkLst>
            <pc:docMk/>
            <pc:sldMk cId="1385236401" sldId="363"/>
            <ac:spMk id="18" creationId="{A83033DA-94DA-1B44-9180-0454C26895A4}"/>
          </ac:spMkLst>
        </pc:spChg>
        <pc:spChg chg="add">
          <ac:chgData name="Tao Wang" userId="4c28573d-a3b5-49c6-ada6-f1aca97644df" providerId="ADAL" clId="{66D7B4B2-E222-4CF0-A3C3-8A1629310E9D}" dt="2024-03-06T15:15:22.567" v="243" actId="26606"/>
          <ac:spMkLst>
            <pc:docMk/>
            <pc:sldMk cId="1385236401" sldId="363"/>
            <ac:spMk id="4111" creationId="{311973C2-EB8B-452A-A698-4A252FD3AE28}"/>
          </ac:spMkLst>
        </pc:spChg>
        <pc:spChg chg="add">
          <ac:chgData name="Tao Wang" userId="4c28573d-a3b5-49c6-ada6-f1aca97644df" providerId="ADAL" clId="{66D7B4B2-E222-4CF0-A3C3-8A1629310E9D}" dt="2024-03-06T15:15:22.567" v="243" actId="26606"/>
          <ac:spMkLst>
            <pc:docMk/>
            <pc:sldMk cId="1385236401" sldId="363"/>
            <ac:spMk id="4113" creationId="{10162E77-11AD-44A7-84EC-40C59EEFBD2E}"/>
          </ac:spMkLst>
        </pc:spChg>
        <pc:picChg chg="mod">
          <ac:chgData name="Tao Wang" userId="4c28573d-a3b5-49c6-ada6-f1aca97644df" providerId="ADAL" clId="{66D7B4B2-E222-4CF0-A3C3-8A1629310E9D}" dt="2024-03-06T15:15:22.567" v="243" actId="26606"/>
          <ac:picMkLst>
            <pc:docMk/>
            <pc:sldMk cId="1385236401" sldId="363"/>
            <ac:picMk id="4106" creationId="{C8337FF7-8F1D-C547-9022-5B1D42DB0EB5}"/>
          </ac:picMkLst>
        </pc:picChg>
        <pc:cxnChg chg="add">
          <ac:chgData name="Tao Wang" userId="4c28573d-a3b5-49c6-ada6-f1aca97644df" providerId="ADAL" clId="{66D7B4B2-E222-4CF0-A3C3-8A1629310E9D}" dt="2024-03-06T15:15:22.567" v="243" actId="26606"/>
          <ac:cxnSpMkLst>
            <pc:docMk/>
            <pc:sldMk cId="1385236401" sldId="363"/>
            <ac:cxnSpMk id="4115" creationId="{5AB158E9-1B40-4CD6-95F0-95CA11DF7B7A}"/>
          </ac:cxnSpMkLst>
        </pc:cxnChg>
      </pc:sldChg>
      <pc:sldChg chg="del">
        <pc:chgData name="Tao Wang" userId="4c28573d-a3b5-49c6-ada6-f1aca97644df" providerId="ADAL" clId="{66D7B4B2-E222-4CF0-A3C3-8A1629310E9D}" dt="2024-03-06T14:57:11.828" v="71" actId="47"/>
        <pc:sldMkLst>
          <pc:docMk/>
          <pc:sldMk cId="1623922911" sldId="428"/>
        </pc:sldMkLst>
      </pc:sldChg>
      <pc:sldChg chg="del">
        <pc:chgData name="Tao Wang" userId="4c28573d-a3b5-49c6-ada6-f1aca97644df" providerId="ADAL" clId="{66D7B4B2-E222-4CF0-A3C3-8A1629310E9D}" dt="2024-03-06T14:57:11.828" v="71" actId="47"/>
        <pc:sldMkLst>
          <pc:docMk/>
          <pc:sldMk cId="4253882447" sldId="432"/>
        </pc:sldMkLst>
      </pc:sldChg>
      <pc:sldChg chg="del">
        <pc:chgData name="Tao Wang" userId="4c28573d-a3b5-49c6-ada6-f1aca97644df" providerId="ADAL" clId="{66D7B4B2-E222-4CF0-A3C3-8A1629310E9D}" dt="2024-03-06T14:57:11.828" v="71" actId="47"/>
        <pc:sldMkLst>
          <pc:docMk/>
          <pc:sldMk cId="1024628024" sldId="433"/>
        </pc:sldMkLst>
      </pc:sldChg>
      <pc:sldChg chg="del">
        <pc:chgData name="Tao Wang" userId="4c28573d-a3b5-49c6-ada6-f1aca97644df" providerId="ADAL" clId="{66D7B4B2-E222-4CF0-A3C3-8A1629310E9D}" dt="2024-03-06T14:57:11.828" v="71" actId="47"/>
        <pc:sldMkLst>
          <pc:docMk/>
          <pc:sldMk cId="3666864064" sldId="435"/>
        </pc:sldMkLst>
      </pc:sldChg>
      <pc:sldChg chg="del">
        <pc:chgData name="Tao Wang" userId="4c28573d-a3b5-49c6-ada6-f1aca97644df" providerId="ADAL" clId="{66D7B4B2-E222-4CF0-A3C3-8A1629310E9D}" dt="2024-03-06T14:57:11.828" v="71" actId="47"/>
        <pc:sldMkLst>
          <pc:docMk/>
          <pc:sldMk cId="735356174" sldId="436"/>
        </pc:sldMkLst>
      </pc:sldChg>
      <pc:sldChg chg="del">
        <pc:chgData name="Tao Wang" userId="4c28573d-a3b5-49c6-ada6-f1aca97644df" providerId="ADAL" clId="{66D7B4B2-E222-4CF0-A3C3-8A1629310E9D}" dt="2024-03-06T14:57:11.828" v="71" actId="47"/>
        <pc:sldMkLst>
          <pc:docMk/>
          <pc:sldMk cId="682789121" sldId="437"/>
        </pc:sldMkLst>
      </pc:sldChg>
      <pc:sldChg chg="del">
        <pc:chgData name="Tao Wang" userId="4c28573d-a3b5-49c6-ada6-f1aca97644df" providerId="ADAL" clId="{66D7B4B2-E222-4CF0-A3C3-8A1629310E9D}" dt="2024-03-06T14:57:11.828" v="71" actId="47"/>
        <pc:sldMkLst>
          <pc:docMk/>
          <pc:sldMk cId="3330069921" sldId="438"/>
        </pc:sldMkLst>
      </pc:sldChg>
      <pc:sldChg chg="del">
        <pc:chgData name="Tao Wang" userId="4c28573d-a3b5-49c6-ada6-f1aca97644df" providerId="ADAL" clId="{66D7B4B2-E222-4CF0-A3C3-8A1629310E9D}" dt="2024-03-06T14:57:11.828" v="71" actId="47"/>
        <pc:sldMkLst>
          <pc:docMk/>
          <pc:sldMk cId="2927316733" sldId="440"/>
        </pc:sldMkLst>
      </pc:sldChg>
      <pc:sldChg chg="del">
        <pc:chgData name="Tao Wang" userId="4c28573d-a3b5-49c6-ada6-f1aca97644df" providerId="ADAL" clId="{66D7B4B2-E222-4CF0-A3C3-8A1629310E9D}" dt="2024-03-06T14:57:11.828" v="71" actId="47"/>
        <pc:sldMkLst>
          <pc:docMk/>
          <pc:sldMk cId="3763704017" sldId="441"/>
        </pc:sldMkLst>
      </pc:sldChg>
      <pc:sldChg chg="del">
        <pc:chgData name="Tao Wang" userId="4c28573d-a3b5-49c6-ada6-f1aca97644df" providerId="ADAL" clId="{66D7B4B2-E222-4CF0-A3C3-8A1629310E9D}" dt="2024-03-06T14:57:11.828" v="71" actId="47"/>
        <pc:sldMkLst>
          <pc:docMk/>
          <pc:sldMk cId="2333206111" sldId="443"/>
        </pc:sldMkLst>
      </pc:sldChg>
      <pc:sldChg chg="del">
        <pc:chgData name="Tao Wang" userId="4c28573d-a3b5-49c6-ada6-f1aca97644df" providerId="ADAL" clId="{66D7B4B2-E222-4CF0-A3C3-8A1629310E9D}" dt="2024-03-06T14:57:11.828" v="71" actId="47"/>
        <pc:sldMkLst>
          <pc:docMk/>
          <pc:sldMk cId="1514358015" sldId="444"/>
        </pc:sldMkLst>
      </pc:sldChg>
      <pc:sldChg chg="del">
        <pc:chgData name="Tao Wang" userId="4c28573d-a3b5-49c6-ada6-f1aca97644df" providerId="ADAL" clId="{66D7B4B2-E222-4CF0-A3C3-8A1629310E9D}" dt="2024-03-06T14:57:11.828" v="71" actId="47"/>
        <pc:sldMkLst>
          <pc:docMk/>
          <pc:sldMk cId="2845759019" sldId="447"/>
        </pc:sldMkLst>
      </pc:sldChg>
      <pc:sldChg chg="addSp delSp modSp mod">
        <pc:chgData name="Tao Wang" userId="4c28573d-a3b5-49c6-ada6-f1aca97644df" providerId="ADAL" clId="{66D7B4B2-E222-4CF0-A3C3-8A1629310E9D}" dt="2024-03-07T14:16:48.049" v="1645" actId="26606"/>
        <pc:sldMkLst>
          <pc:docMk/>
          <pc:sldMk cId="914753569" sldId="448"/>
        </pc:sldMkLst>
        <pc:spChg chg="mod">
          <ac:chgData name="Tao Wang" userId="4c28573d-a3b5-49c6-ada6-f1aca97644df" providerId="ADAL" clId="{66D7B4B2-E222-4CF0-A3C3-8A1629310E9D}" dt="2024-03-07T14:16:48.049" v="1645" actId="26606"/>
          <ac:spMkLst>
            <pc:docMk/>
            <pc:sldMk cId="914753569" sldId="448"/>
            <ac:spMk id="2" creationId="{69F57E4D-B56D-C94F-528C-EC333DA170A3}"/>
          </ac:spMkLst>
        </pc:spChg>
        <pc:spChg chg="mod">
          <ac:chgData name="Tao Wang" userId="4c28573d-a3b5-49c6-ada6-f1aca97644df" providerId="ADAL" clId="{66D7B4B2-E222-4CF0-A3C3-8A1629310E9D}" dt="2024-03-07T14:16:48.049" v="1645" actId="26606"/>
          <ac:spMkLst>
            <pc:docMk/>
            <pc:sldMk cId="914753569" sldId="448"/>
            <ac:spMk id="3" creationId="{1A5D5E03-8BEE-C44A-EDFF-50E70250B907}"/>
          </ac:spMkLst>
        </pc:spChg>
        <pc:spChg chg="del">
          <ac:chgData name="Tao Wang" userId="4c28573d-a3b5-49c6-ada6-f1aca97644df" providerId="ADAL" clId="{66D7B4B2-E222-4CF0-A3C3-8A1629310E9D}" dt="2024-03-07T14:16:48.049" v="1645" actId="26606"/>
          <ac:spMkLst>
            <pc:docMk/>
            <pc:sldMk cId="914753569" sldId="448"/>
            <ac:spMk id="65" creationId="{116A904D-80BE-42BB-A96F-14D33FFE0D88}"/>
          </ac:spMkLst>
        </pc:spChg>
        <pc:spChg chg="del">
          <ac:chgData name="Tao Wang" userId="4c28573d-a3b5-49c6-ada6-f1aca97644df" providerId="ADAL" clId="{66D7B4B2-E222-4CF0-A3C3-8A1629310E9D}" dt="2024-03-07T14:16:48.049" v="1645" actId="26606"/>
          <ac:spMkLst>
            <pc:docMk/>
            <pc:sldMk cId="914753569" sldId="448"/>
            <ac:spMk id="67" creationId="{3E49CA6A-AA0D-433F-BA6F-E0F8DCBA8BD9}"/>
          </ac:spMkLst>
        </pc:spChg>
        <pc:spChg chg="del">
          <ac:chgData name="Tao Wang" userId="4c28573d-a3b5-49c6-ada6-f1aca97644df" providerId="ADAL" clId="{66D7B4B2-E222-4CF0-A3C3-8A1629310E9D}" dt="2024-03-07T14:16:48.049" v="1645" actId="26606"/>
          <ac:spMkLst>
            <pc:docMk/>
            <pc:sldMk cId="914753569" sldId="448"/>
            <ac:spMk id="71" creationId="{43513350-EEFC-4994-980C-5535C025E13B}"/>
          </ac:spMkLst>
        </pc:spChg>
        <pc:spChg chg="del">
          <ac:chgData name="Tao Wang" userId="4c28573d-a3b5-49c6-ada6-f1aca97644df" providerId="ADAL" clId="{66D7B4B2-E222-4CF0-A3C3-8A1629310E9D}" dt="2024-03-07T14:16:48.049" v="1645" actId="26606"/>
          <ac:spMkLst>
            <pc:docMk/>
            <pc:sldMk cId="914753569" sldId="448"/>
            <ac:spMk id="73" creationId="{3D1BFB41-9A9B-4E62-8E04-C63421ABE0D6}"/>
          </ac:spMkLst>
        </pc:spChg>
        <pc:spChg chg="del">
          <ac:chgData name="Tao Wang" userId="4c28573d-a3b5-49c6-ada6-f1aca97644df" providerId="ADAL" clId="{66D7B4B2-E222-4CF0-A3C3-8A1629310E9D}" dt="2024-03-07T14:16:48.049" v="1645" actId="26606"/>
          <ac:spMkLst>
            <pc:docMk/>
            <pc:sldMk cId="914753569" sldId="448"/>
            <ac:spMk id="75" creationId="{49C96FCA-DCE6-4ADC-A2DE-1CA1064BA551}"/>
          </ac:spMkLst>
        </pc:spChg>
        <pc:spChg chg="add">
          <ac:chgData name="Tao Wang" userId="4c28573d-a3b5-49c6-ada6-f1aca97644df" providerId="ADAL" clId="{66D7B4B2-E222-4CF0-A3C3-8A1629310E9D}" dt="2024-03-07T14:16:48.049" v="1645" actId="26606"/>
          <ac:spMkLst>
            <pc:docMk/>
            <pc:sldMk cId="914753569" sldId="448"/>
            <ac:spMk id="1031" creationId="{329F45E3-C125-49F5-863F-3F771273B79A}"/>
          </ac:spMkLst>
        </pc:spChg>
        <pc:spChg chg="add">
          <ac:chgData name="Tao Wang" userId="4c28573d-a3b5-49c6-ada6-f1aca97644df" providerId="ADAL" clId="{66D7B4B2-E222-4CF0-A3C3-8A1629310E9D}" dt="2024-03-07T14:16:48.049" v="1645" actId="26606"/>
          <ac:spMkLst>
            <pc:docMk/>
            <pc:sldMk cId="914753569" sldId="448"/>
            <ac:spMk id="1033" creationId="{F23C6175-7110-4DB0-BEA4-FC1D293020BC}"/>
          </ac:spMkLst>
        </pc:spChg>
        <pc:spChg chg="add">
          <ac:chgData name="Tao Wang" userId="4c28573d-a3b5-49c6-ada6-f1aca97644df" providerId="ADAL" clId="{66D7B4B2-E222-4CF0-A3C3-8A1629310E9D}" dt="2024-03-07T14:16:48.049" v="1645" actId="26606"/>
          <ac:spMkLst>
            <pc:docMk/>
            <pc:sldMk cId="914753569" sldId="448"/>
            <ac:spMk id="1037" creationId="{10E39F61-0304-47E3-BFDC-35A73E207C4D}"/>
          </ac:spMkLst>
        </pc:spChg>
        <pc:spChg chg="add">
          <ac:chgData name="Tao Wang" userId="4c28573d-a3b5-49c6-ada6-f1aca97644df" providerId="ADAL" clId="{66D7B4B2-E222-4CF0-A3C3-8A1629310E9D}" dt="2024-03-07T14:16:48.049" v="1645" actId="26606"/>
          <ac:spMkLst>
            <pc:docMk/>
            <pc:sldMk cId="914753569" sldId="448"/>
            <ac:spMk id="1039" creationId="{7B9E7B3B-A156-4356-BF35-7825C428E0AC}"/>
          </ac:spMkLst>
        </pc:spChg>
        <pc:picChg chg="del">
          <ac:chgData name="Tao Wang" userId="4c28573d-a3b5-49c6-ada6-f1aca97644df" providerId="ADAL" clId="{66D7B4B2-E222-4CF0-A3C3-8A1629310E9D}" dt="2024-03-06T15:01:47.349" v="174" actId="478"/>
          <ac:picMkLst>
            <pc:docMk/>
            <pc:sldMk cId="914753569" sldId="448"/>
            <ac:picMk id="4" creationId="{86E8A377-BB6B-21EB-11DC-AF469B25CC89}"/>
          </ac:picMkLst>
        </pc:picChg>
        <pc:picChg chg="add mod">
          <ac:chgData name="Tao Wang" userId="4c28573d-a3b5-49c6-ada6-f1aca97644df" providerId="ADAL" clId="{66D7B4B2-E222-4CF0-A3C3-8A1629310E9D}" dt="2024-03-07T14:16:48.049" v="1645" actId="26606"/>
          <ac:picMkLst>
            <pc:docMk/>
            <pc:sldMk cId="914753569" sldId="448"/>
            <ac:picMk id="1026" creationId="{30950C51-74A5-D515-3D3D-9DFC850F04ED}"/>
          </ac:picMkLst>
        </pc:picChg>
        <pc:cxnChg chg="del">
          <ac:chgData name="Tao Wang" userId="4c28573d-a3b5-49c6-ada6-f1aca97644df" providerId="ADAL" clId="{66D7B4B2-E222-4CF0-A3C3-8A1629310E9D}" dt="2024-03-07T14:16:48.049" v="1645" actId="26606"/>
          <ac:cxnSpMkLst>
            <pc:docMk/>
            <pc:sldMk cId="914753569" sldId="448"/>
            <ac:cxnSpMk id="69" creationId="{17706B1B-4321-47A1-B97B-3364729F7291}"/>
          </ac:cxnSpMkLst>
        </pc:cxnChg>
        <pc:cxnChg chg="del">
          <ac:chgData name="Tao Wang" userId="4c28573d-a3b5-49c6-ada6-f1aca97644df" providerId="ADAL" clId="{66D7B4B2-E222-4CF0-A3C3-8A1629310E9D}" dt="2024-03-07T14:16:48.049" v="1645" actId="26606"/>
          <ac:cxnSpMkLst>
            <pc:docMk/>
            <pc:sldMk cId="914753569" sldId="448"/>
            <ac:cxnSpMk id="77" creationId="{1F355988-3E0A-4954-A101-A02896109D8F}"/>
          </ac:cxnSpMkLst>
        </pc:cxnChg>
        <pc:cxnChg chg="add">
          <ac:chgData name="Tao Wang" userId="4c28573d-a3b5-49c6-ada6-f1aca97644df" providerId="ADAL" clId="{66D7B4B2-E222-4CF0-A3C3-8A1629310E9D}" dt="2024-03-07T14:16:48.049" v="1645" actId="26606"/>
          <ac:cxnSpMkLst>
            <pc:docMk/>
            <pc:sldMk cId="914753569" sldId="448"/>
            <ac:cxnSpMk id="1035" creationId="{044DF19B-511F-4F07-A7AD-1A010C6BFCB2}"/>
          </ac:cxnSpMkLst>
        </pc:cxnChg>
      </pc:sldChg>
      <pc:sldChg chg="addSp delSp modSp new mod setBg">
        <pc:chgData name="Tao Wang" userId="4c28573d-a3b5-49c6-ada6-f1aca97644df" providerId="ADAL" clId="{66D7B4B2-E222-4CF0-A3C3-8A1629310E9D}" dt="2024-03-07T09:45:00.224" v="560" actId="14100"/>
        <pc:sldMkLst>
          <pc:docMk/>
          <pc:sldMk cId="98329952" sldId="449"/>
        </pc:sldMkLst>
        <pc:spChg chg="mod">
          <ac:chgData name="Tao Wang" userId="4c28573d-a3b5-49c6-ada6-f1aca97644df" providerId="ADAL" clId="{66D7B4B2-E222-4CF0-A3C3-8A1629310E9D}" dt="2024-03-06T15:20:04.083" v="261" actId="20577"/>
          <ac:spMkLst>
            <pc:docMk/>
            <pc:sldMk cId="98329952" sldId="449"/>
            <ac:spMk id="2" creationId="{EB87BC9B-2544-DD70-1F6A-D9AD38DFAF25}"/>
          </ac:spMkLst>
        </pc:spChg>
        <pc:spChg chg="del">
          <ac:chgData name="Tao Wang" userId="4c28573d-a3b5-49c6-ada6-f1aca97644df" providerId="ADAL" clId="{66D7B4B2-E222-4CF0-A3C3-8A1629310E9D}" dt="2024-03-06T14:59:54.912" v="107"/>
          <ac:spMkLst>
            <pc:docMk/>
            <pc:sldMk cId="98329952" sldId="449"/>
            <ac:spMk id="3" creationId="{F2FD4CD7-F9E4-A07D-1440-A16F04742B2C}"/>
          </ac:spMkLst>
        </pc:spChg>
        <pc:spChg chg="mod">
          <ac:chgData name="Tao Wang" userId="4c28573d-a3b5-49c6-ada6-f1aca97644df" providerId="ADAL" clId="{66D7B4B2-E222-4CF0-A3C3-8A1629310E9D}" dt="2024-03-07T09:45:00.224" v="560" actId="14100"/>
          <ac:spMkLst>
            <pc:docMk/>
            <pc:sldMk cId="98329952" sldId="449"/>
            <ac:spMk id="4" creationId="{3A0E8DD9-294B-EB58-5F02-3E08560A660A}"/>
          </ac:spMkLst>
        </pc:spChg>
        <pc:spChg chg="add">
          <ac:chgData name="Tao Wang" userId="4c28573d-a3b5-49c6-ada6-f1aca97644df" providerId="ADAL" clId="{66D7B4B2-E222-4CF0-A3C3-8A1629310E9D}" dt="2024-03-06T14:59:57.696" v="108" actId="26606"/>
          <ac:spMkLst>
            <pc:docMk/>
            <pc:sldMk cId="98329952" sldId="449"/>
            <ac:spMk id="10" creationId="{600B5AE2-C5CC-499C-8F2D-249888BE22C2}"/>
          </ac:spMkLst>
        </pc:spChg>
        <pc:spChg chg="add">
          <ac:chgData name="Tao Wang" userId="4c28573d-a3b5-49c6-ada6-f1aca97644df" providerId="ADAL" clId="{66D7B4B2-E222-4CF0-A3C3-8A1629310E9D}" dt="2024-03-06T14:59:57.696" v="108" actId="26606"/>
          <ac:spMkLst>
            <pc:docMk/>
            <pc:sldMk cId="98329952" sldId="449"/>
            <ac:spMk id="12" creationId="{BA7A3698-B350-40E5-8475-9BCC41A089FC}"/>
          </ac:spMkLst>
        </pc:spChg>
        <pc:spChg chg="add">
          <ac:chgData name="Tao Wang" userId="4c28573d-a3b5-49c6-ada6-f1aca97644df" providerId="ADAL" clId="{66D7B4B2-E222-4CF0-A3C3-8A1629310E9D}" dt="2024-03-06T14:59:57.696" v="108" actId="26606"/>
          <ac:spMkLst>
            <pc:docMk/>
            <pc:sldMk cId="98329952" sldId="449"/>
            <ac:spMk id="16" creationId="{990D0034-F768-41E7-85D4-F38C4DE85770}"/>
          </ac:spMkLst>
        </pc:spChg>
        <pc:spChg chg="add">
          <ac:chgData name="Tao Wang" userId="4c28573d-a3b5-49c6-ada6-f1aca97644df" providerId="ADAL" clId="{66D7B4B2-E222-4CF0-A3C3-8A1629310E9D}" dt="2024-03-06T14:59:57.696" v="108" actId="26606"/>
          <ac:spMkLst>
            <pc:docMk/>
            <pc:sldMk cId="98329952" sldId="449"/>
            <ac:spMk id="18" creationId="{C4F7E42D-8B5A-4FC8-81CD-9E60171F7FA8}"/>
          </ac:spMkLst>
        </pc:spChg>
        <pc:spChg chg="add">
          <ac:chgData name="Tao Wang" userId="4c28573d-a3b5-49c6-ada6-f1aca97644df" providerId="ADAL" clId="{66D7B4B2-E222-4CF0-A3C3-8A1629310E9D}" dt="2024-03-06T14:59:57.696" v="108" actId="26606"/>
          <ac:spMkLst>
            <pc:docMk/>
            <pc:sldMk cId="98329952" sldId="449"/>
            <ac:spMk id="20" creationId="{8C04651D-B9F4-4935-A02D-364153FBDF54}"/>
          </ac:spMkLst>
        </pc:spChg>
        <pc:picChg chg="add mod">
          <ac:chgData name="Tao Wang" userId="4c28573d-a3b5-49c6-ada6-f1aca97644df" providerId="ADAL" clId="{66D7B4B2-E222-4CF0-A3C3-8A1629310E9D}" dt="2024-03-06T14:59:57.696" v="108" actId="26606"/>
          <ac:picMkLst>
            <pc:docMk/>
            <pc:sldMk cId="98329952" sldId="449"/>
            <ac:picMk id="5" creationId="{8E4E9541-D055-BB0F-47C6-45BD897A5109}"/>
          </ac:picMkLst>
        </pc:picChg>
        <pc:cxnChg chg="add">
          <ac:chgData name="Tao Wang" userId="4c28573d-a3b5-49c6-ada6-f1aca97644df" providerId="ADAL" clId="{66D7B4B2-E222-4CF0-A3C3-8A1629310E9D}" dt="2024-03-06T14:59:57.696" v="108" actId="26606"/>
          <ac:cxnSpMkLst>
            <pc:docMk/>
            <pc:sldMk cId="98329952" sldId="449"/>
            <ac:cxnSpMk id="14" creationId="{0AC655C7-EC94-4BE6-84C8-2F9EFBBB2789}"/>
          </ac:cxnSpMkLst>
        </pc:cxnChg>
      </pc:sldChg>
      <pc:sldChg chg="new del">
        <pc:chgData name="Tao Wang" userId="4c28573d-a3b5-49c6-ada6-f1aca97644df" providerId="ADAL" clId="{66D7B4B2-E222-4CF0-A3C3-8A1629310E9D}" dt="2024-03-06T14:59:31.675" v="105" actId="680"/>
        <pc:sldMkLst>
          <pc:docMk/>
          <pc:sldMk cId="2929262632" sldId="449"/>
        </pc:sldMkLst>
      </pc:sldChg>
      <pc:sldChg chg="addSp modSp new mod ord">
        <pc:chgData name="Tao Wang" userId="4c28573d-a3b5-49c6-ada6-f1aca97644df" providerId="ADAL" clId="{66D7B4B2-E222-4CF0-A3C3-8A1629310E9D}" dt="2024-03-07T09:48:22.560" v="588"/>
        <pc:sldMkLst>
          <pc:docMk/>
          <pc:sldMk cId="702319431" sldId="450"/>
        </pc:sldMkLst>
        <pc:picChg chg="add mod">
          <ac:chgData name="Tao Wang" userId="4c28573d-a3b5-49c6-ada6-f1aca97644df" providerId="ADAL" clId="{66D7B4B2-E222-4CF0-A3C3-8A1629310E9D}" dt="2024-03-06T15:05:23.404" v="179" actId="1076"/>
          <ac:picMkLst>
            <pc:docMk/>
            <pc:sldMk cId="702319431" sldId="450"/>
            <ac:picMk id="3" creationId="{6BF09744-6FFE-0CF4-168A-B6D8E2A55AB6}"/>
          </ac:picMkLst>
        </pc:picChg>
      </pc:sldChg>
      <pc:sldChg chg="addSp delSp modSp new del">
        <pc:chgData name="Tao Wang" userId="4c28573d-a3b5-49c6-ada6-f1aca97644df" providerId="ADAL" clId="{66D7B4B2-E222-4CF0-A3C3-8A1629310E9D}" dt="2024-03-07T11:47:02.663" v="1137" actId="2696"/>
        <pc:sldMkLst>
          <pc:docMk/>
          <pc:sldMk cId="1095695712" sldId="451"/>
        </pc:sldMkLst>
        <pc:picChg chg="add del mod">
          <ac:chgData name="Tao Wang" userId="4c28573d-a3b5-49c6-ada6-f1aca97644df" providerId="ADAL" clId="{66D7B4B2-E222-4CF0-A3C3-8A1629310E9D}" dt="2024-03-06T15:10:18.858" v="185" actId="21"/>
          <ac:picMkLst>
            <pc:docMk/>
            <pc:sldMk cId="1095695712" sldId="451"/>
            <ac:picMk id="2" creationId="{8962C236-71A9-79FC-A1F6-9E5081F71B38}"/>
          </ac:picMkLst>
        </pc:picChg>
      </pc:sldChg>
      <pc:sldChg chg="new del">
        <pc:chgData name="Tao Wang" userId="4c28573d-a3b5-49c6-ada6-f1aca97644df" providerId="ADAL" clId="{66D7B4B2-E222-4CF0-A3C3-8A1629310E9D}" dt="2024-03-06T15:10:01.892" v="181" actId="680"/>
        <pc:sldMkLst>
          <pc:docMk/>
          <pc:sldMk cId="1351460618" sldId="451"/>
        </pc:sldMkLst>
      </pc:sldChg>
      <pc:sldChg chg="addSp delSp modSp new mod setBg">
        <pc:chgData name="Tao Wang" userId="4c28573d-a3b5-49c6-ada6-f1aca97644df" providerId="ADAL" clId="{66D7B4B2-E222-4CF0-A3C3-8A1629310E9D}" dt="2024-03-06T16:22:45.853" v="275" actId="478"/>
        <pc:sldMkLst>
          <pc:docMk/>
          <pc:sldMk cId="1699745688" sldId="452"/>
        </pc:sldMkLst>
        <pc:spChg chg="mod">
          <ac:chgData name="Tao Wang" userId="4c28573d-a3b5-49c6-ada6-f1aca97644df" providerId="ADAL" clId="{66D7B4B2-E222-4CF0-A3C3-8A1629310E9D}" dt="2024-03-06T15:11:05.319" v="205" actId="20577"/>
          <ac:spMkLst>
            <pc:docMk/>
            <pc:sldMk cId="1699745688" sldId="452"/>
            <ac:spMk id="2" creationId="{42D9D272-CB5A-84CE-9378-4E68F586C2A2}"/>
          </ac:spMkLst>
        </pc:spChg>
        <pc:spChg chg="del">
          <ac:chgData name="Tao Wang" userId="4c28573d-a3b5-49c6-ada6-f1aca97644df" providerId="ADAL" clId="{66D7B4B2-E222-4CF0-A3C3-8A1629310E9D}" dt="2024-03-06T15:10:21.412" v="186"/>
          <ac:spMkLst>
            <pc:docMk/>
            <pc:sldMk cId="1699745688" sldId="452"/>
            <ac:spMk id="3" creationId="{4C834806-B0C6-2E88-A333-6E4B4F81F8FD}"/>
          </ac:spMkLst>
        </pc:spChg>
        <pc:spChg chg="del mod">
          <ac:chgData name="Tao Wang" userId="4c28573d-a3b5-49c6-ada6-f1aca97644df" providerId="ADAL" clId="{66D7B4B2-E222-4CF0-A3C3-8A1629310E9D}" dt="2024-03-06T16:22:45.853" v="275" actId="478"/>
          <ac:spMkLst>
            <pc:docMk/>
            <pc:sldMk cId="1699745688" sldId="452"/>
            <ac:spMk id="4" creationId="{88C16424-2F4E-3857-1A4A-98368A3386F6}"/>
          </ac:spMkLst>
        </pc:spChg>
        <pc:spChg chg="add del">
          <ac:chgData name="Tao Wang" userId="4c28573d-a3b5-49c6-ada6-f1aca97644df" providerId="ADAL" clId="{66D7B4B2-E222-4CF0-A3C3-8A1629310E9D}" dt="2024-03-06T15:10:35.520" v="188" actId="26606"/>
          <ac:spMkLst>
            <pc:docMk/>
            <pc:sldMk cId="1699745688" sldId="452"/>
            <ac:spMk id="10" creationId="{4E4490D0-3672-446A-AC12-B4830333BDDD}"/>
          </ac:spMkLst>
        </pc:spChg>
        <pc:spChg chg="add del">
          <ac:chgData name="Tao Wang" userId="4c28573d-a3b5-49c6-ada6-f1aca97644df" providerId="ADAL" clId="{66D7B4B2-E222-4CF0-A3C3-8A1629310E9D}" dt="2024-03-06T15:10:35.520" v="188" actId="26606"/>
          <ac:spMkLst>
            <pc:docMk/>
            <pc:sldMk cId="1699745688" sldId="452"/>
            <ac:spMk id="12" creationId="{39CB82C2-DF65-4EC1-8280-F201D50F570B}"/>
          </ac:spMkLst>
        </pc:spChg>
        <pc:spChg chg="add del">
          <ac:chgData name="Tao Wang" userId="4c28573d-a3b5-49c6-ada6-f1aca97644df" providerId="ADAL" clId="{66D7B4B2-E222-4CF0-A3C3-8A1629310E9D}" dt="2024-03-06T15:10:35.520" v="188" actId="26606"/>
          <ac:spMkLst>
            <pc:docMk/>
            <pc:sldMk cId="1699745688" sldId="452"/>
            <ac:spMk id="16" creationId="{5A1B47C8-47A0-4A88-8830-6DEA3B5DE392}"/>
          </ac:spMkLst>
        </pc:spChg>
        <pc:spChg chg="add del">
          <ac:chgData name="Tao Wang" userId="4c28573d-a3b5-49c6-ada6-f1aca97644df" providerId="ADAL" clId="{66D7B4B2-E222-4CF0-A3C3-8A1629310E9D}" dt="2024-03-06T15:10:35.520" v="188" actId="26606"/>
          <ac:spMkLst>
            <pc:docMk/>
            <pc:sldMk cId="1699745688" sldId="452"/>
            <ac:spMk id="18" creationId="{984BBFDD-E720-4805-A9C8-129FBBF6DD70}"/>
          </ac:spMkLst>
        </pc:spChg>
        <pc:spChg chg="add del">
          <ac:chgData name="Tao Wang" userId="4c28573d-a3b5-49c6-ada6-f1aca97644df" providerId="ADAL" clId="{66D7B4B2-E222-4CF0-A3C3-8A1629310E9D}" dt="2024-03-06T15:10:35.520" v="188" actId="26606"/>
          <ac:spMkLst>
            <pc:docMk/>
            <pc:sldMk cId="1699745688" sldId="452"/>
            <ac:spMk id="20" creationId="{5AC4BE46-4A77-42FE-9D15-065CDB2F847C}"/>
          </ac:spMkLst>
        </pc:spChg>
        <pc:spChg chg="add">
          <ac:chgData name="Tao Wang" userId="4c28573d-a3b5-49c6-ada6-f1aca97644df" providerId="ADAL" clId="{66D7B4B2-E222-4CF0-A3C3-8A1629310E9D}" dt="2024-03-06T15:10:35.531" v="189" actId="26606"/>
          <ac:spMkLst>
            <pc:docMk/>
            <pc:sldMk cId="1699745688" sldId="452"/>
            <ac:spMk id="22" creationId="{7D379150-F6B4-45C8-BE10-6B278AD400EB}"/>
          </ac:spMkLst>
        </pc:spChg>
        <pc:spChg chg="add">
          <ac:chgData name="Tao Wang" userId="4c28573d-a3b5-49c6-ada6-f1aca97644df" providerId="ADAL" clId="{66D7B4B2-E222-4CF0-A3C3-8A1629310E9D}" dt="2024-03-06T15:10:35.531" v="189" actId="26606"/>
          <ac:spMkLst>
            <pc:docMk/>
            <pc:sldMk cId="1699745688" sldId="452"/>
            <ac:spMk id="23" creationId="{5FFCF544-A370-4A5D-A95F-CA6E0E7191E6}"/>
          </ac:spMkLst>
        </pc:spChg>
        <pc:spChg chg="add">
          <ac:chgData name="Tao Wang" userId="4c28573d-a3b5-49c6-ada6-f1aca97644df" providerId="ADAL" clId="{66D7B4B2-E222-4CF0-A3C3-8A1629310E9D}" dt="2024-03-06T15:10:35.531" v="189" actId="26606"/>
          <ac:spMkLst>
            <pc:docMk/>
            <pc:sldMk cId="1699745688" sldId="452"/>
            <ac:spMk id="25" creationId="{44CC594A-A820-450F-B363-C19201FCFEC6}"/>
          </ac:spMkLst>
        </pc:spChg>
        <pc:spChg chg="add">
          <ac:chgData name="Tao Wang" userId="4c28573d-a3b5-49c6-ada6-f1aca97644df" providerId="ADAL" clId="{66D7B4B2-E222-4CF0-A3C3-8A1629310E9D}" dt="2024-03-06T15:10:35.531" v="189" actId="26606"/>
          <ac:spMkLst>
            <pc:docMk/>
            <pc:sldMk cId="1699745688" sldId="452"/>
            <ac:spMk id="26" creationId="{59FAB3DA-E9ED-4574-ABCC-378BC0FF1BBC}"/>
          </ac:spMkLst>
        </pc:spChg>
        <pc:spChg chg="add">
          <ac:chgData name="Tao Wang" userId="4c28573d-a3b5-49c6-ada6-f1aca97644df" providerId="ADAL" clId="{66D7B4B2-E222-4CF0-A3C3-8A1629310E9D}" dt="2024-03-06T15:10:35.531" v="189" actId="26606"/>
          <ac:spMkLst>
            <pc:docMk/>
            <pc:sldMk cId="1699745688" sldId="452"/>
            <ac:spMk id="27" creationId="{53B8D6B0-55D6-48DC-86D8-FD95D5F118AB}"/>
          </ac:spMkLst>
        </pc:spChg>
        <pc:picChg chg="add mod ord">
          <ac:chgData name="Tao Wang" userId="4c28573d-a3b5-49c6-ada6-f1aca97644df" providerId="ADAL" clId="{66D7B4B2-E222-4CF0-A3C3-8A1629310E9D}" dt="2024-03-06T15:10:55.925" v="194" actId="14100"/>
          <ac:picMkLst>
            <pc:docMk/>
            <pc:sldMk cId="1699745688" sldId="452"/>
            <ac:picMk id="5" creationId="{F810409E-1D86-B0DF-CA78-2704A8E534B9}"/>
          </ac:picMkLst>
        </pc:picChg>
        <pc:cxnChg chg="add del">
          <ac:chgData name="Tao Wang" userId="4c28573d-a3b5-49c6-ada6-f1aca97644df" providerId="ADAL" clId="{66D7B4B2-E222-4CF0-A3C3-8A1629310E9D}" dt="2024-03-06T15:10:35.520" v="188" actId="26606"/>
          <ac:cxnSpMkLst>
            <pc:docMk/>
            <pc:sldMk cId="1699745688" sldId="452"/>
            <ac:cxnSpMk id="14" creationId="{7E1D4427-852B-4B37-8E76-0E9F1810BA2A}"/>
          </ac:cxnSpMkLst>
        </pc:cxnChg>
        <pc:cxnChg chg="add">
          <ac:chgData name="Tao Wang" userId="4c28573d-a3b5-49c6-ada6-f1aca97644df" providerId="ADAL" clId="{66D7B4B2-E222-4CF0-A3C3-8A1629310E9D}" dt="2024-03-06T15:10:35.531" v="189" actId="26606"/>
          <ac:cxnSpMkLst>
            <pc:docMk/>
            <pc:sldMk cId="1699745688" sldId="452"/>
            <ac:cxnSpMk id="24" creationId="{6EEB3B97-A638-498B-8083-54191CE71E01}"/>
          </ac:cxnSpMkLst>
        </pc:cxnChg>
      </pc:sldChg>
      <pc:sldChg chg="delSp modSp new mod">
        <pc:chgData name="Tao Wang" userId="4c28573d-a3b5-49c6-ada6-f1aca97644df" providerId="ADAL" clId="{66D7B4B2-E222-4CF0-A3C3-8A1629310E9D}" dt="2024-03-07T14:16:29.919" v="1642" actId="20577"/>
        <pc:sldMkLst>
          <pc:docMk/>
          <pc:sldMk cId="3923296227" sldId="453"/>
        </pc:sldMkLst>
        <pc:spChg chg="mod">
          <ac:chgData name="Tao Wang" userId="4c28573d-a3b5-49c6-ada6-f1aca97644df" providerId="ADAL" clId="{66D7B4B2-E222-4CF0-A3C3-8A1629310E9D}" dt="2024-03-06T15:12:56.615" v="234" actId="20577"/>
          <ac:spMkLst>
            <pc:docMk/>
            <pc:sldMk cId="3923296227" sldId="453"/>
            <ac:spMk id="2" creationId="{DF4F18A4-948B-B497-3EEA-051D96800E2A}"/>
          </ac:spMkLst>
        </pc:spChg>
        <pc:spChg chg="mod">
          <ac:chgData name="Tao Wang" userId="4c28573d-a3b5-49c6-ada6-f1aca97644df" providerId="ADAL" clId="{66D7B4B2-E222-4CF0-A3C3-8A1629310E9D}" dt="2024-03-07T14:16:29.919" v="1642" actId="20577"/>
          <ac:spMkLst>
            <pc:docMk/>
            <pc:sldMk cId="3923296227" sldId="453"/>
            <ac:spMk id="3" creationId="{D5CAA916-255F-FF25-F298-44BB54413C29}"/>
          </ac:spMkLst>
        </pc:spChg>
        <pc:spChg chg="del">
          <ac:chgData name="Tao Wang" userId="4c28573d-a3b5-49c6-ada6-f1aca97644df" providerId="ADAL" clId="{66D7B4B2-E222-4CF0-A3C3-8A1629310E9D}" dt="2024-03-06T15:13:02.714" v="235" actId="478"/>
          <ac:spMkLst>
            <pc:docMk/>
            <pc:sldMk cId="3923296227" sldId="453"/>
            <ac:spMk id="4" creationId="{30CC9818-963E-E535-652F-AC2B3B463530}"/>
          </ac:spMkLst>
        </pc:spChg>
      </pc:sldChg>
      <pc:sldChg chg="addSp delSp modSp new mod modClrScheme modAnim chgLayout">
        <pc:chgData name="Tao Wang" userId="4c28573d-a3b5-49c6-ada6-f1aca97644df" providerId="ADAL" clId="{66D7B4B2-E222-4CF0-A3C3-8A1629310E9D}" dt="2024-03-06T17:24:02.145" v="337" actId="113"/>
        <pc:sldMkLst>
          <pc:docMk/>
          <pc:sldMk cId="316976335" sldId="454"/>
        </pc:sldMkLst>
        <pc:spChg chg="add mod ord">
          <ac:chgData name="Tao Wang" userId="4c28573d-a3b5-49c6-ada6-f1aca97644df" providerId="ADAL" clId="{66D7B4B2-E222-4CF0-A3C3-8A1629310E9D}" dt="2024-03-06T17:24:02.145" v="337" actId="113"/>
          <ac:spMkLst>
            <pc:docMk/>
            <pc:sldMk cId="316976335" sldId="454"/>
            <ac:spMk id="3" creationId="{5393E6FA-E569-8F47-FDE1-20D62D282951}"/>
          </ac:spMkLst>
        </pc:spChg>
        <pc:spChg chg="add del mod ord">
          <ac:chgData name="Tao Wang" userId="4c28573d-a3b5-49c6-ada6-f1aca97644df" providerId="ADAL" clId="{66D7B4B2-E222-4CF0-A3C3-8A1629310E9D}" dt="2024-03-06T15:16:19.312" v="249" actId="478"/>
          <ac:spMkLst>
            <pc:docMk/>
            <pc:sldMk cId="316976335" sldId="454"/>
            <ac:spMk id="4" creationId="{BE4D1708-1209-6C9F-6E61-57D8E3F8CBF3}"/>
          </ac:spMkLst>
        </pc:spChg>
        <pc:spChg chg="add del mod ord">
          <ac:chgData name="Tao Wang" userId="4c28573d-a3b5-49c6-ada6-f1aca97644df" providerId="ADAL" clId="{66D7B4B2-E222-4CF0-A3C3-8A1629310E9D}" dt="2024-03-06T17:23:48.877" v="336" actId="478"/>
          <ac:spMkLst>
            <pc:docMk/>
            <pc:sldMk cId="316976335" sldId="454"/>
            <ac:spMk id="5" creationId="{F872226C-22AA-E267-E6A5-347C7FFCC7FD}"/>
          </ac:spMkLst>
        </pc:spChg>
        <pc:picChg chg="add mod">
          <ac:chgData name="Tao Wang" userId="4c28573d-a3b5-49c6-ada6-f1aca97644df" providerId="ADAL" clId="{66D7B4B2-E222-4CF0-A3C3-8A1629310E9D}" dt="2024-03-06T15:16:12.724" v="248" actId="1076"/>
          <ac:picMkLst>
            <pc:docMk/>
            <pc:sldMk cId="316976335" sldId="454"/>
            <ac:picMk id="2" creationId="{7DD36F29-9665-88F2-88E4-60B6209CCAF8}"/>
          </ac:picMkLst>
        </pc:picChg>
      </pc:sldChg>
      <pc:sldChg chg="addSp delSp modSp new mod setBg modAnim">
        <pc:chgData name="Tao Wang" userId="4c28573d-a3b5-49c6-ada6-f1aca97644df" providerId="ADAL" clId="{66D7B4B2-E222-4CF0-A3C3-8A1629310E9D}" dt="2024-03-06T15:26:51.913" v="274" actId="26606"/>
        <pc:sldMkLst>
          <pc:docMk/>
          <pc:sldMk cId="2898250358" sldId="455"/>
        </pc:sldMkLst>
        <pc:spChg chg="mod">
          <ac:chgData name="Tao Wang" userId="4c28573d-a3b5-49c6-ada6-f1aca97644df" providerId="ADAL" clId="{66D7B4B2-E222-4CF0-A3C3-8A1629310E9D}" dt="2024-03-06T15:26:51.913" v="274" actId="26606"/>
          <ac:spMkLst>
            <pc:docMk/>
            <pc:sldMk cId="2898250358" sldId="455"/>
            <ac:spMk id="2" creationId="{4C9EF445-FE80-6E73-64CF-05DAED5C7D3B}"/>
          </ac:spMkLst>
        </pc:spChg>
        <pc:spChg chg="del">
          <ac:chgData name="Tao Wang" userId="4c28573d-a3b5-49c6-ada6-f1aca97644df" providerId="ADAL" clId="{66D7B4B2-E222-4CF0-A3C3-8A1629310E9D}" dt="2024-03-06T15:26:51.913" v="274" actId="26606"/>
          <ac:spMkLst>
            <pc:docMk/>
            <pc:sldMk cId="2898250358" sldId="455"/>
            <ac:spMk id="3" creationId="{36016269-0A13-D0A1-45E4-ECDE96A0900C}"/>
          </ac:spMkLst>
        </pc:spChg>
        <pc:spChg chg="del">
          <ac:chgData name="Tao Wang" userId="4c28573d-a3b5-49c6-ada6-f1aca97644df" providerId="ADAL" clId="{66D7B4B2-E222-4CF0-A3C3-8A1629310E9D}" dt="2024-03-06T15:26:22.029" v="270" actId="478"/>
          <ac:spMkLst>
            <pc:docMk/>
            <pc:sldMk cId="2898250358" sldId="455"/>
            <ac:spMk id="4" creationId="{BF65FD52-96E7-2342-0CC6-CCC0BA669885}"/>
          </ac:spMkLst>
        </pc:spChg>
        <pc:spChg chg="add">
          <ac:chgData name="Tao Wang" userId="4c28573d-a3b5-49c6-ada6-f1aca97644df" providerId="ADAL" clId="{66D7B4B2-E222-4CF0-A3C3-8A1629310E9D}" dt="2024-03-06T15:26:51.913" v="274" actId="26606"/>
          <ac:spMkLst>
            <pc:docMk/>
            <pc:sldMk cId="2898250358" sldId="455"/>
            <ac:spMk id="10" creationId="{329F45E3-C125-49F5-863F-3F771273B79A}"/>
          </ac:spMkLst>
        </pc:spChg>
        <pc:spChg chg="add">
          <ac:chgData name="Tao Wang" userId="4c28573d-a3b5-49c6-ada6-f1aca97644df" providerId="ADAL" clId="{66D7B4B2-E222-4CF0-A3C3-8A1629310E9D}" dt="2024-03-06T15:26:51.913" v="274" actId="26606"/>
          <ac:spMkLst>
            <pc:docMk/>
            <pc:sldMk cId="2898250358" sldId="455"/>
            <ac:spMk id="12" creationId="{F23C6175-7110-4DB0-BEA4-FC1D293020BC}"/>
          </ac:spMkLst>
        </pc:spChg>
        <pc:spChg chg="add">
          <ac:chgData name="Tao Wang" userId="4c28573d-a3b5-49c6-ada6-f1aca97644df" providerId="ADAL" clId="{66D7B4B2-E222-4CF0-A3C3-8A1629310E9D}" dt="2024-03-06T15:26:51.913" v="274" actId="26606"/>
          <ac:spMkLst>
            <pc:docMk/>
            <pc:sldMk cId="2898250358" sldId="455"/>
            <ac:spMk id="16" creationId="{10E39F61-0304-47E3-BFDC-35A73E207C4D}"/>
          </ac:spMkLst>
        </pc:spChg>
        <pc:spChg chg="add">
          <ac:chgData name="Tao Wang" userId="4c28573d-a3b5-49c6-ada6-f1aca97644df" providerId="ADAL" clId="{66D7B4B2-E222-4CF0-A3C3-8A1629310E9D}" dt="2024-03-06T15:26:51.913" v="274" actId="26606"/>
          <ac:spMkLst>
            <pc:docMk/>
            <pc:sldMk cId="2898250358" sldId="455"/>
            <ac:spMk id="18" creationId="{7B9E7B3B-A156-4356-BF35-7825C428E0AC}"/>
          </ac:spMkLst>
        </pc:spChg>
        <pc:picChg chg="add mod">
          <ac:chgData name="Tao Wang" userId="4c28573d-a3b5-49c6-ada6-f1aca97644df" providerId="ADAL" clId="{66D7B4B2-E222-4CF0-A3C3-8A1629310E9D}" dt="2024-03-06T15:26:51.913" v="274" actId="26606"/>
          <ac:picMkLst>
            <pc:docMk/>
            <pc:sldMk cId="2898250358" sldId="455"/>
            <ac:picMk id="5" creationId="{518D897E-A1A7-32AE-00D7-9315FCBCB2F3}"/>
          </ac:picMkLst>
        </pc:picChg>
        <pc:picChg chg="add del mod">
          <ac:chgData name="Tao Wang" userId="4c28573d-a3b5-49c6-ada6-f1aca97644df" providerId="ADAL" clId="{66D7B4B2-E222-4CF0-A3C3-8A1629310E9D}" dt="2024-03-06T15:26:06.025" v="267"/>
          <ac:picMkLst>
            <pc:docMk/>
            <pc:sldMk cId="2898250358" sldId="455"/>
            <ac:picMk id="6" creationId="{73943DBB-56B6-6FC5-5630-3BC8208A4835}"/>
          </ac:picMkLst>
        </pc:picChg>
        <pc:cxnChg chg="add">
          <ac:chgData name="Tao Wang" userId="4c28573d-a3b5-49c6-ada6-f1aca97644df" providerId="ADAL" clId="{66D7B4B2-E222-4CF0-A3C3-8A1629310E9D}" dt="2024-03-06T15:26:51.913" v="274" actId="26606"/>
          <ac:cxnSpMkLst>
            <pc:docMk/>
            <pc:sldMk cId="2898250358" sldId="455"/>
            <ac:cxnSpMk id="14" creationId="{044DF19B-511F-4F07-A7AD-1A010C6BFCB2}"/>
          </ac:cxnSpMkLst>
        </pc:cxnChg>
      </pc:sldChg>
      <pc:sldChg chg="addSp modSp new mod">
        <pc:chgData name="Tao Wang" userId="4c28573d-a3b5-49c6-ada6-f1aca97644df" providerId="ADAL" clId="{66D7B4B2-E222-4CF0-A3C3-8A1629310E9D}" dt="2024-03-06T17:23:11.801" v="326" actId="14100"/>
        <pc:sldMkLst>
          <pc:docMk/>
          <pc:sldMk cId="1228858011" sldId="456"/>
        </pc:sldMkLst>
        <pc:spChg chg="add mod">
          <ac:chgData name="Tao Wang" userId="4c28573d-a3b5-49c6-ada6-f1aca97644df" providerId="ADAL" clId="{66D7B4B2-E222-4CF0-A3C3-8A1629310E9D}" dt="2024-03-06T17:20:19.690" v="288"/>
          <ac:spMkLst>
            <pc:docMk/>
            <pc:sldMk cId="1228858011" sldId="456"/>
            <ac:spMk id="2" creationId="{1EAEEE94-4273-3747-8F76-17F44B704F81}"/>
          </ac:spMkLst>
        </pc:spChg>
        <pc:spChg chg="add mod">
          <ac:chgData name="Tao Wang" userId="4c28573d-a3b5-49c6-ada6-f1aca97644df" providerId="ADAL" clId="{66D7B4B2-E222-4CF0-A3C3-8A1629310E9D}" dt="2024-03-06T17:20:35.642" v="295" actId="1076"/>
          <ac:spMkLst>
            <pc:docMk/>
            <pc:sldMk cId="1228858011" sldId="456"/>
            <ac:spMk id="3" creationId="{4D7D8EE6-0E95-6242-BA9B-501C660FCF51}"/>
          </ac:spMkLst>
        </pc:spChg>
        <pc:spChg chg="add mod">
          <ac:chgData name="Tao Wang" userId="4c28573d-a3b5-49c6-ada6-f1aca97644df" providerId="ADAL" clId="{66D7B4B2-E222-4CF0-A3C3-8A1629310E9D}" dt="2024-03-06T17:22:40.661" v="315" actId="1076"/>
          <ac:spMkLst>
            <pc:docMk/>
            <pc:sldMk cId="1228858011" sldId="456"/>
            <ac:spMk id="4" creationId="{4D18A3D1-D733-BB2A-5D45-1D40559FD34E}"/>
          </ac:spMkLst>
        </pc:spChg>
        <pc:spChg chg="add mod">
          <ac:chgData name="Tao Wang" userId="4c28573d-a3b5-49c6-ada6-f1aca97644df" providerId="ADAL" clId="{66D7B4B2-E222-4CF0-A3C3-8A1629310E9D}" dt="2024-03-06T17:22:43.598" v="316" actId="1076"/>
          <ac:spMkLst>
            <pc:docMk/>
            <pc:sldMk cId="1228858011" sldId="456"/>
            <ac:spMk id="5" creationId="{3C71D931-2070-80B9-7A2D-0EC7559C07F2}"/>
          </ac:spMkLst>
        </pc:spChg>
        <pc:spChg chg="add mod">
          <ac:chgData name="Tao Wang" userId="4c28573d-a3b5-49c6-ada6-f1aca97644df" providerId="ADAL" clId="{66D7B4B2-E222-4CF0-A3C3-8A1629310E9D}" dt="2024-03-06T17:22:50.700" v="325" actId="20577"/>
          <ac:spMkLst>
            <pc:docMk/>
            <pc:sldMk cId="1228858011" sldId="456"/>
            <ac:spMk id="6" creationId="{B865C3F0-0901-4C2B-4A99-0BF12F77593A}"/>
          </ac:spMkLst>
        </pc:spChg>
        <pc:spChg chg="add mod">
          <ac:chgData name="Tao Wang" userId="4c28573d-a3b5-49c6-ada6-f1aca97644df" providerId="ADAL" clId="{66D7B4B2-E222-4CF0-A3C3-8A1629310E9D}" dt="2024-03-06T17:23:11.801" v="326" actId="14100"/>
          <ac:spMkLst>
            <pc:docMk/>
            <pc:sldMk cId="1228858011" sldId="456"/>
            <ac:spMk id="7" creationId="{45BC0288-7D46-1FFB-9C0F-63ED03CEB91F}"/>
          </ac:spMkLst>
        </pc:spChg>
      </pc:sldChg>
      <pc:sldChg chg="addSp modSp new mod">
        <pc:chgData name="Tao Wang" userId="4c28573d-a3b5-49c6-ada6-f1aca97644df" providerId="ADAL" clId="{66D7B4B2-E222-4CF0-A3C3-8A1629310E9D}" dt="2024-03-06T17:29:02.498" v="431" actId="403"/>
        <pc:sldMkLst>
          <pc:docMk/>
          <pc:sldMk cId="2449090670" sldId="457"/>
        </pc:sldMkLst>
        <pc:spChg chg="mod">
          <ac:chgData name="Tao Wang" userId="4c28573d-a3b5-49c6-ada6-f1aca97644df" providerId="ADAL" clId="{66D7B4B2-E222-4CF0-A3C3-8A1629310E9D}" dt="2024-03-06T17:28:44.762" v="427" actId="403"/>
          <ac:spMkLst>
            <pc:docMk/>
            <pc:sldMk cId="2449090670" sldId="457"/>
            <ac:spMk id="2" creationId="{B5BBD033-7BDE-A246-9B9F-D1560CE08CB6}"/>
          </ac:spMkLst>
        </pc:spChg>
        <pc:spChg chg="mod">
          <ac:chgData name="Tao Wang" userId="4c28573d-a3b5-49c6-ada6-f1aca97644df" providerId="ADAL" clId="{66D7B4B2-E222-4CF0-A3C3-8A1629310E9D}" dt="2024-03-06T17:29:02.498" v="431" actId="403"/>
          <ac:spMkLst>
            <pc:docMk/>
            <pc:sldMk cId="2449090670" sldId="457"/>
            <ac:spMk id="4" creationId="{4E2B3700-2EE5-91DC-4FCB-8544C60CCC47}"/>
          </ac:spMkLst>
        </pc:spChg>
        <pc:picChg chg="add mod modCrop">
          <ac:chgData name="Tao Wang" userId="4c28573d-a3b5-49c6-ada6-f1aca97644df" providerId="ADAL" clId="{66D7B4B2-E222-4CF0-A3C3-8A1629310E9D}" dt="2024-03-06T17:25:34.211" v="347" actId="732"/>
          <ac:picMkLst>
            <pc:docMk/>
            <pc:sldMk cId="2449090670" sldId="457"/>
            <ac:picMk id="5" creationId="{2649A669-FE45-3B8E-D45D-0262BA4667A8}"/>
          </ac:picMkLst>
        </pc:picChg>
      </pc:sldChg>
      <pc:sldChg chg="addSp delSp modSp new mod setBg">
        <pc:chgData name="Tao Wang" userId="4c28573d-a3b5-49c6-ada6-f1aca97644df" providerId="ADAL" clId="{66D7B4B2-E222-4CF0-A3C3-8A1629310E9D}" dt="2024-03-06T17:27:17.568" v="420" actId="478"/>
        <pc:sldMkLst>
          <pc:docMk/>
          <pc:sldMk cId="4258605412" sldId="458"/>
        </pc:sldMkLst>
        <pc:spChg chg="mod">
          <ac:chgData name="Tao Wang" userId="4c28573d-a3b5-49c6-ada6-f1aca97644df" providerId="ADAL" clId="{66D7B4B2-E222-4CF0-A3C3-8A1629310E9D}" dt="2024-03-06T17:27:15.037" v="419" actId="26606"/>
          <ac:spMkLst>
            <pc:docMk/>
            <pc:sldMk cId="4258605412" sldId="458"/>
            <ac:spMk id="2" creationId="{8C4E58DC-9DD5-01E3-A3BA-62E8E093F17D}"/>
          </ac:spMkLst>
        </pc:spChg>
        <pc:spChg chg="del mod">
          <ac:chgData name="Tao Wang" userId="4c28573d-a3b5-49c6-ada6-f1aca97644df" providerId="ADAL" clId="{66D7B4B2-E222-4CF0-A3C3-8A1629310E9D}" dt="2024-03-06T17:27:17.568" v="420" actId="478"/>
          <ac:spMkLst>
            <pc:docMk/>
            <pc:sldMk cId="4258605412" sldId="458"/>
            <ac:spMk id="3" creationId="{52D6A316-AB6C-1E7A-E9F5-2C14347053D5}"/>
          </ac:spMkLst>
        </pc:spChg>
        <pc:spChg chg="del">
          <ac:chgData name="Tao Wang" userId="4c28573d-a3b5-49c6-ada6-f1aca97644df" providerId="ADAL" clId="{66D7B4B2-E222-4CF0-A3C3-8A1629310E9D}" dt="2024-03-06T17:26:30.664" v="417" actId="478"/>
          <ac:spMkLst>
            <pc:docMk/>
            <pc:sldMk cId="4258605412" sldId="458"/>
            <ac:spMk id="4" creationId="{B471A0B1-49BC-E71C-1640-18240F9DFBB4}"/>
          </ac:spMkLst>
        </pc:spChg>
        <pc:spChg chg="add">
          <ac:chgData name="Tao Wang" userId="4c28573d-a3b5-49c6-ada6-f1aca97644df" providerId="ADAL" clId="{66D7B4B2-E222-4CF0-A3C3-8A1629310E9D}" dt="2024-03-06T17:27:15.037" v="419" actId="26606"/>
          <ac:spMkLst>
            <pc:docMk/>
            <pc:sldMk cId="4258605412" sldId="458"/>
            <ac:spMk id="1031" creationId="{600B5AE2-C5CC-499C-8F2D-249888BE22C2}"/>
          </ac:spMkLst>
        </pc:spChg>
        <pc:spChg chg="add">
          <ac:chgData name="Tao Wang" userId="4c28573d-a3b5-49c6-ada6-f1aca97644df" providerId="ADAL" clId="{66D7B4B2-E222-4CF0-A3C3-8A1629310E9D}" dt="2024-03-06T17:27:15.037" v="419" actId="26606"/>
          <ac:spMkLst>
            <pc:docMk/>
            <pc:sldMk cId="4258605412" sldId="458"/>
            <ac:spMk id="1033" creationId="{BA7A3698-B350-40E5-8475-9BCC41A089FC}"/>
          </ac:spMkLst>
        </pc:spChg>
        <pc:spChg chg="add">
          <ac:chgData name="Tao Wang" userId="4c28573d-a3b5-49c6-ada6-f1aca97644df" providerId="ADAL" clId="{66D7B4B2-E222-4CF0-A3C3-8A1629310E9D}" dt="2024-03-06T17:27:15.037" v="419" actId="26606"/>
          <ac:spMkLst>
            <pc:docMk/>
            <pc:sldMk cId="4258605412" sldId="458"/>
            <ac:spMk id="1037" creationId="{990D0034-F768-41E7-85D4-F38C4DE85770}"/>
          </ac:spMkLst>
        </pc:spChg>
        <pc:spChg chg="add">
          <ac:chgData name="Tao Wang" userId="4c28573d-a3b5-49c6-ada6-f1aca97644df" providerId="ADAL" clId="{66D7B4B2-E222-4CF0-A3C3-8A1629310E9D}" dt="2024-03-06T17:27:15.037" v="419" actId="26606"/>
          <ac:spMkLst>
            <pc:docMk/>
            <pc:sldMk cId="4258605412" sldId="458"/>
            <ac:spMk id="1039" creationId="{C4F7E42D-8B5A-4FC8-81CD-9E60171F7FA8}"/>
          </ac:spMkLst>
        </pc:spChg>
        <pc:spChg chg="add">
          <ac:chgData name="Tao Wang" userId="4c28573d-a3b5-49c6-ada6-f1aca97644df" providerId="ADAL" clId="{66D7B4B2-E222-4CF0-A3C3-8A1629310E9D}" dt="2024-03-06T17:27:15.037" v="419" actId="26606"/>
          <ac:spMkLst>
            <pc:docMk/>
            <pc:sldMk cId="4258605412" sldId="458"/>
            <ac:spMk id="1041" creationId="{8C04651D-B9F4-4935-A02D-364153FBDF54}"/>
          </ac:spMkLst>
        </pc:spChg>
        <pc:picChg chg="add mod">
          <ac:chgData name="Tao Wang" userId="4c28573d-a3b5-49c6-ada6-f1aca97644df" providerId="ADAL" clId="{66D7B4B2-E222-4CF0-A3C3-8A1629310E9D}" dt="2024-03-06T17:27:15.037" v="419" actId="26606"/>
          <ac:picMkLst>
            <pc:docMk/>
            <pc:sldMk cId="4258605412" sldId="458"/>
            <ac:picMk id="1026" creationId="{8F2E34B7-AF19-7BF3-1502-DD2F9CB7065B}"/>
          </ac:picMkLst>
        </pc:picChg>
        <pc:cxnChg chg="add">
          <ac:chgData name="Tao Wang" userId="4c28573d-a3b5-49c6-ada6-f1aca97644df" providerId="ADAL" clId="{66D7B4B2-E222-4CF0-A3C3-8A1629310E9D}" dt="2024-03-06T17:27:15.037" v="419" actId="26606"/>
          <ac:cxnSpMkLst>
            <pc:docMk/>
            <pc:sldMk cId="4258605412" sldId="458"/>
            <ac:cxnSpMk id="1035" creationId="{0AC655C7-EC94-4BE6-84C8-2F9EFBBB2789}"/>
          </ac:cxnSpMkLst>
        </pc:cxnChg>
      </pc:sldChg>
      <pc:sldChg chg="delSp modSp new mod">
        <pc:chgData name="Tao Wang" userId="4c28573d-a3b5-49c6-ada6-f1aca97644df" providerId="ADAL" clId="{66D7B4B2-E222-4CF0-A3C3-8A1629310E9D}" dt="2024-03-06T17:35:29.266" v="448" actId="12"/>
        <pc:sldMkLst>
          <pc:docMk/>
          <pc:sldMk cId="910192518" sldId="459"/>
        </pc:sldMkLst>
        <pc:spChg chg="mod">
          <ac:chgData name="Tao Wang" userId="4c28573d-a3b5-49c6-ada6-f1aca97644df" providerId="ADAL" clId="{66D7B4B2-E222-4CF0-A3C3-8A1629310E9D}" dt="2024-03-06T17:35:06.757" v="438" actId="20577"/>
          <ac:spMkLst>
            <pc:docMk/>
            <pc:sldMk cId="910192518" sldId="459"/>
            <ac:spMk id="2" creationId="{5395ADA9-0A88-799F-B19F-864EE813EC1E}"/>
          </ac:spMkLst>
        </pc:spChg>
        <pc:spChg chg="mod">
          <ac:chgData name="Tao Wang" userId="4c28573d-a3b5-49c6-ada6-f1aca97644df" providerId="ADAL" clId="{66D7B4B2-E222-4CF0-A3C3-8A1629310E9D}" dt="2024-03-06T17:35:29.266" v="448" actId="12"/>
          <ac:spMkLst>
            <pc:docMk/>
            <pc:sldMk cId="910192518" sldId="459"/>
            <ac:spMk id="3" creationId="{E7E3E01A-4B0D-08DC-DDD5-CCC5CC58C8C7}"/>
          </ac:spMkLst>
        </pc:spChg>
        <pc:spChg chg="del">
          <ac:chgData name="Tao Wang" userId="4c28573d-a3b5-49c6-ada6-f1aca97644df" providerId="ADAL" clId="{66D7B4B2-E222-4CF0-A3C3-8A1629310E9D}" dt="2024-03-06T17:35:10.470" v="439" actId="478"/>
          <ac:spMkLst>
            <pc:docMk/>
            <pc:sldMk cId="910192518" sldId="459"/>
            <ac:spMk id="4" creationId="{2EF00BBD-860F-84CB-A29F-5A6B8613FAFA}"/>
          </ac:spMkLst>
        </pc:spChg>
      </pc:sldChg>
      <pc:sldChg chg="addSp delSp modSp new mod">
        <pc:chgData name="Tao Wang" userId="4c28573d-a3b5-49c6-ada6-f1aca97644df" providerId="ADAL" clId="{66D7B4B2-E222-4CF0-A3C3-8A1629310E9D}" dt="2024-03-07T09:45:54.342" v="563" actId="14100"/>
        <pc:sldMkLst>
          <pc:docMk/>
          <pc:sldMk cId="3010417898" sldId="460"/>
        </pc:sldMkLst>
        <pc:spChg chg="mod">
          <ac:chgData name="Tao Wang" userId="4c28573d-a3b5-49c6-ada6-f1aca97644df" providerId="ADAL" clId="{66D7B4B2-E222-4CF0-A3C3-8A1629310E9D}" dt="2024-03-07T09:45:30.573" v="561" actId="403"/>
          <ac:spMkLst>
            <pc:docMk/>
            <pc:sldMk cId="3010417898" sldId="460"/>
            <ac:spMk id="2" creationId="{657D1A2C-E40A-B8B8-4CE5-4BF490B5ED73}"/>
          </ac:spMkLst>
        </pc:spChg>
        <pc:spChg chg="del">
          <ac:chgData name="Tao Wang" userId="4c28573d-a3b5-49c6-ada6-f1aca97644df" providerId="ADAL" clId="{66D7B4B2-E222-4CF0-A3C3-8A1629310E9D}" dt="2024-03-07T09:41:29.514" v="507" actId="478"/>
          <ac:spMkLst>
            <pc:docMk/>
            <pc:sldMk cId="3010417898" sldId="460"/>
            <ac:spMk id="4" creationId="{97834C2A-C7EB-877E-1B02-C5130E6CCA87}"/>
          </ac:spMkLst>
        </pc:spChg>
        <pc:spChg chg="add mod">
          <ac:chgData name="Tao Wang" userId="4c28573d-a3b5-49c6-ada6-f1aca97644df" providerId="ADAL" clId="{66D7B4B2-E222-4CF0-A3C3-8A1629310E9D}" dt="2024-03-07T09:45:54.342" v="563" actId="14100"/>
          <ac:spMkLst>
            <pc:docMk/>
            <pc:sldMk cId="3010417898" sldId="460"/>
            <ac:spMk id="6" creationId="{95A69018-5268-DA19-2DAC-A92C78316DE1}"/>
          </ac:spMkLst>
        </pc:spChg>
        <pc:picChg chg="add mod modCrop">
          <ac:chgData name="Tao Wang" userId="4c28573d-a3b5-49c6-ada6-f1aca97644df" providerId="ADAL" clId="{66D7B4B2-E222-4CF0-A3C3-8A1629310E9D}" dt="2024-03-07T09:43:23.271" v="522" actId="732"/>
          <ac:picMkLst>
            <pc:docMk/>
            <pc:sldMk cId="3010417898" sldId="460"/>
            <ac:picMk id="5" creationId="{1FCB983D-D87A-6DEA-147A-2ADED1EF3E73}"/>
          </ac:picMkLst>
        </pc:picChg>
      </pc:sldChg>
      <pc:sldChg chg="delSp modSp new mod">
        <pc:chgData name="Tao Wang" userId="4c28573d-a3b5-49c6-ada6-f1aca97644df" providerId="ADAL" clId="{66D7B4B2-E222-4CF0-A3C3-8A1629310E9D}" dt="2024-03-07T14:01:51.086" v="1639" actId="20577"/>
        <pc:sldMkLst>
          <pc:docMk/>
          <pc:sldMk cId="3776950440" sldId="461"/>
        </pc:sldMkLst>
        <pc:spChg chg="mod">
          <ac:chgData name="Tao Wang" userId="4c28573d-a3b5-49c6-ada6-f1aca97644df" providerId="ADAL" clId="{66D7B4B2-E222-4CF0-A3C3-8A1629310E9D}" dt="2024-03-07T09:47:18.224" v="572"/>
          <ac:spMkLst>
            <pc:docMk/>
            <pc:sldMk cId="3776950440" sldId="461"/>
            <ac:spMk id="2" creationId="{C2FA8133-095D-0A96-D998-D3890658B494}"/>
          </ac:spMkLst>
        </pc:spChg>
        <pc:spChg chg="mod">
          <ac:chgData name="Tao Wang" userId="4c28573d-a3b5-49c6-ada6-f1aca97644df" providerId="ADAL" clId="{66D7B4B2-E222-4CF0-A3C3-8A1629310E9D}" dt="2024-03-07T14:01:51.086" v="1639" actId="20577"/>
          <ac:spMkLst>
            <pc:docMk/>
            <pc:sldMk cId="3776950440" sldId="461"/>
            <ac:spMk id="3" creationId="{703E8086-5F6D-CEC0-462D-2091D903C4C9}"/>
          </ac:spMkLst>
        </pc:spChg>
        <pc:spChg chg="del">
          <ac:chgData name="Tao Wang" userId="4c28573d-a3b5-49c6-ada6-f1aca97644df" providerId="ADAL" clId="{66D7B4B2-E222-4CF0-A3C3-8A1629310E9D}" dt="2024-03-07T09:47:20.908" v="573" actId="478"/>
          <ac:spMkLst>
            <pc:docMk/>
            <pc:sldMk cId="3776950440" sldId="461"/>
            <ac:spMk id="4" creationId="{B3AEC540-CD40-3AEB-7C25-3A42F208A592}"/>
          </ac:spMkLst>
        </pc:spChg>
      </pc:sldChg>
      <pc:sldChg chg="addSp delSp modSp new mod">
        <pc:chgData name="Tao Wang" userId="4c28573d-a3b5-49c6-ada6-f1aca97644df" providerId="ADAL" clId="{66D7B4B2-E222-4CF0-A3C3-8A1629310E9D}" dt="2024-03-07T13:47:03.315" v="1619" actId="255"/>
        <pc:sldMkLst>
          <pc:docMk/>
          <pc:sldMk cId="1721410781" sldId="462"/>
        </pc:sldMkLst>
        <pc:spChg chg="mod">
          <ac:chgData name="Tao Wang" userId="4c28573d-a3b5-49c6-ada6-f1aca97644df" providerId="ADAL" clId="{66D7B4B2-E222-4CF0-A3C3-8A1629310E9D}" dt="2024-03-07T10:36:53.307" v="607" actId="404"/>
          <ac:spMkLst>
            <pc:docMk/>
            <pc:sldMk cId="1721410781" sldId="462"/>
            <ac:spMk id="2" creationId="{D905E59F-C25D-2B01-9569-5AE05B08D145}"/>
          </ac:spMkLst>
        </pc:spChg>
        <pc:spChg chg="add del mod">
          <ac:chgData name="Tao Wang" userId="4c28573d-a3b5-49c6-ada6-f1aca97644df" providerId="ADAL" clId="{66D7B4B2-E222-4CF0-A3C3-8A1629310E9D}" dt="2024-03-07T13:47:03.315" v="1619" actId="255"/>
          <ac:spMkLst>
            <pc:docMk/>
            <pc:sldMk cId="1721410781" sldId="462"/>
            <ac:spMk id="3" creationId="{9686D2EB-39A3-2607-3AE3-9D6190602665}"/>
          </ac:spMkLst>
        </pc:spChg>
        <pc:spChg chg="mod">
          <ac:chgData name="Tao Wang" userId="4c28573d-a3b5-49c6-ada6-f1aca97644df" providerId="ADAL" clId="{66D7B4B2-E222-4CF0-A3C3-8A1629310E9D}" dt="2024-03-07T10:36:45.236" v="603" actId="404"/>
          <ac:spMkLst>
            <pc:docMk/>
            <pc:sldMk cId="1721410781" sldId="462"/>
            <ac:spMk id="4" creationId="{A77A71D3-3B1E-B9E7-3164-B873807AAB37}"/>
          </ac:spMkLst>
        </pc:spChg>
        <pc:spChg chg="add del mod">
          <ac:chgData name="Tao Wang" userId="4c28573d-a3b5-49c6-ada6-f1aca97644df" providerId="ADAL" clId="{66D7B4B2-E222-4CF0-A3C3-8A1629310E9D}" dt="2024-03-07T13:35:07.251" v="1307"/>
          <ac:spMkLst>
            <pc:docMk/>
            <pc:sldMk cId="1721410781" sldId="462"/>
            <ac:spMk id="5" creationId="{DA954F1B-FE67-6573-DC0A-D07EF4B33082}"/>
          </ac:spMkLst>
        </pc:spChg>
        <pc:spChg chg="add del">
          <ac:chgData name="Tao Wang" userId="4c28573d-a3b5-49c6-ada6-f1aca97644df" providerId="ADAL" clId="{66D7B4B2-E222-4CF0-A3C3-8A1629310E9D}" dt="2024-03-07T13:39:30.644" v="1416"/>
          <ac:spMkLst>
            <pc:docMk/>
            <pc:sldMk cId="1721410781" sldId="462"/>
            <ac:spMk id="6" creationId="{63860405-4B16-1FC1-45C8-BEFF80DE3E8A}"/>
          </ac:spMkLst>
        </pc:spChg>
      </pc:sldChg>
      <pc:sldChg chg="addSp delSp modSp new mod">
        <pc:chgData name="Tao Wang" userId="4c28573d-a3b5-49c6-ada6-f1aca97644df" providerId="ADAL" clId="{66D7B4B2-E222-4CF0-A3C3-8A1629310E9D}" dt="2024-03-07T11:47:44.350" v="1151" actId="20578"/>
        <pc:sldMkLst>
          <pc:docMk/>
          <pc:sldMk cId="3946640148" sldId="463"/>
        </pc:sldMkLst>
        <pc:spChg chg="mod">
          <ac:chgData name="Tao Wang" userId="4c28573d-a3b5-49c6-ada6-f1aca97644df" providerId="ADAL" clId="{66D7B4B2-E222-4CF0-A3C3-8A1629310E9D}" dt="2024-03-07T10:43:44.584" v="658" actId="1076"/>
          <ac:spMkLst>
            <pc:docMk/>
            <pc:sldMk cId="3946640148" sldId="463"/>
            <ac:spMk id="2" creationId="{3F075D17-4234-8A88-1110-C12FCAC48B62}"/>
          </ac:spMkLst>
        </pc:spChg>
        <pc:spChg chg="mod">
          <ac:chgData name="Tao Wang" userId="4c28573d-a3b5-49c6-ada6-f1aca97644df" providerId="ADAL" clId="{66D7B4B2-E222-4CF0-A3C3-8A1629310E9D}" dt="2024-03-07T11:47:44.350" v="1151" actId="20578"/>
          <ac:spMkLst>
            <pc:docMk/>
            <pc:sldMk cId="3946640148" sldId="463"/>
            <ac:spMk id="3" creationId="{8E7FB935-E131-CFB0-DB43-887FE43F0039}"/>
          </ac:spMkLst>
        </pc:spChg>
        <pc:spChg chg="add del mod">
          <ac:chgData name="Tao Wang" userId="4c28573d-a3b5-49c6-ada6-f1aca97644df" providerId="ADAL" clId="{66D7B4B2-E222-4CF0-A3C3-8A1629310E9D}" dt="2024-03-07T10:43:37.866" v="657" actId="478"/>
          <ac:spMkLst>
            <pc:docMk/>
            <pc:sldMk cId="3946640148" sldId="463"/>
            <ac:spMk id="4" creationId="{5C036FC4-1601-3DB0-0498-D7F2B66A1712}"/>
          </ac:spMkLst>
        </pc:spChg>
      </pc:sldChg>
      <pc:sldChg chg="addSp delSp modSp new mod setBg modClrScheme addAnim delAnim chgLayout">
        <pc:chgData name="Tao Wang" userId="4c28573d-a3b5-49c6-ada6-f1aca97644df" providerId="ADAL" clId="{66D7B4B2-E222-4CF0-A3C3-8A1629310E9D}" dt="2024-03-07T10:54:02.920" v="733" actId="1076"/>
        <pc:sldMkLst>
          <pc:docMk/>
          <pc:sldMk cId="3593193529" sldId="464"/>
        </pc:sldMkLst>
        <pc:spChg chg="mod ord">
          <ac:chgData name="Tao Wang" userId="4c28573d-a3b5-49c6-ada6-f1aca97644df" providerId="ADAL" clId="{66D7B4B2-E222-4CF0-A3C3-8A1629310E9D}" dt="2024-03-07T10:52:35.197" v="719" actId="26606"/>
          <ac:spMkLst>
            <pc:docMk/>
            <pc:sldMk cId="3593193529" sldId="464"/>
            <ac:spMk id="2" creationId="{F923DA44-6443-1E00-3BFE-F93C4FB3FE0E}"/>
          </ac:spMkLst>
        </pc:spChg>
        <pc:spChg chg="add del mod ord">
          <ac:chgData name="Tao Wang" userId="4c28573d-a3b5-49c6-ada6-f1aca97644df" providerId="ADAL" clId="{66D7B4B2-E222-4CF0-A3C3-8A1629310E9D}" dt="2024-03-07T10:52:12.720" v="715" actId="700"/>
          <ac:spMkLst>
            <pc:docMk/>
            <pc:sldMk cId="3593193529" sldId="464"/>
            <ac:spMk id="3" creationId="{6395DCD1-1979-86D3-C228-8945986D41B0}"/>
          </ac:spMkLst>
        </pc:spChg>
        <pc:spChg chg="mod ord">
          <ac:chgData name="Tao Wang" userId="4c28573d-a3b5-49c6-ada6-f1aca97644df" providerId="ADAL" clId="{66D7B4B2-E222-4CF0-A3C3-8A1629310E9D}" dt="2024-03-07T10:54:02.920" v="733" actId="1076"/>
          <ac:spMkLst>
            <pc:docMk/>
            <pc:sldMk cId="3593193529" sldId="464"/>
            <ac:spMk id="4" creationId="{3D16F5B5-C015-F6C4-008E-42EC01B85A16}"/>
          </ac:spMkLst>
        </pc:spChg>
        <pc:spChg chg="add del mod ord">
          <ac:chgData name="Tao Wang" userId="4c28573d-a3b5-49c6-ada6-f1aca97644df" providerId="ADAL" clId="{66D7B4B2-E222-4CF0-A3C3-8A1629310E9D}" dt="2024-03-07T10:51:11.118" v="697" actId="700"/>
          <ac:spMkLst>
            <pc:docMk/>
            <pc:sldMk cId="3593193529" sldId="464"/>
            <ac:spMk id="6" creationId="{2EB2AE67-2BF5-AD46-F88C-BDDAE347E55C}"/>
          </ac:spMkLst>
        </pc:spChg>
        <pc:spChg chg="add del mod ord">
          <ac:chgData name="Tao Wang" userId="4c28573d-a3b5-49c6-ada6-f1aca97644df" providerId="ADAL" clId="{66D7B4B2-E222-4CF0-A3C3-8A1629310E9D}" dt="2024-03-07T10:52:35.197" v="719" actId="26606"/>
          <ac:spMkLst>
            <pc:docMk/>
            <pc:sldMk cId="3593193529" sldId="464"/>
            <ac:spMk id="7" creationId="{6D0BA7A2-9C30-BB79-829F-C97E6C88B35E}"/>
          </ac:spMkLst>
        </pc:spChg>
        <pc:spChg chg="add del">
          <ac:chgData name="Tao Wang" userId="4c28573d-a3b5-49c6-ada6-f1aca97644df" providerId="ADAL" clId="{66D7B4B2-E222-4CF0-A3C3-8A1629310E9D}" dt="2024-03-07T10:51:10.526" v="696" actId="26606"/>
          <ac:spMkLst>
            <pc:docMk/>
            <pc:sldMk cId="3593193529" sldId="464"/>
            <ac:spMk id="11" creationId="{329F45E3-C125-49F5-863F-3F771273B79A}"/>
          </ac:spMkLst>
        </pc:spChg>
        <pc:spChg chg="add del">
          <ac:chgData name="Tao Wang" userId="4c28573d-a3b5-49c6-ada6-f1aca97644df" providerId="ADAL" clId="{66D7B4B2-E222-4CF0-A3C3-8A1629310E9D}" dt="2024-03-07T10:52:35.182" v="718" actId="26606"/>
          <ac:spMkLst>
            <pc:docMk/>
            <pc:sldMk cId="3593193529" sldId="464"/>
            <ac:spMk id="12" creationId="{329F45E3-C125-49F5-863F-3F771273B79A}"/>
          </ac:spMkLst>
        </pc:spChg>
        <pc:spChg chg="add del">
          <ac:chgData name="Tao Wang" userId="4c28573d-a3b5-49c6-ada6-f1aca97644df" providerId="ADAL" clId="{66D7B4B2-E222-4CF0-A3C3-8A1629310E9D}" dt="2024-03-07T10:51:10.526" v="696" actId="26606"/>
          <ac:spMkLst>
            <pc:docMk/>
            <pc:sldMk cId="3593193529" sldId="464"/>
            <ac:spMk id="13" creationId="{F23C6175-7110-4DB0-BEA4-FC1D293020BC}"/>
          </ac:spMkLst>
        </pc:spChg>
        <pc:spChg chg="add del">
          <ac:chgData name="Tao Wang" userId="4c28573d-a3b5-49c6-ada6-f1aca97644df" providerId="ADAL" clId="{66D7B4B2-E222-4CF0-A3C3-8A1629310E9D}" dt="2024-03-07T10:52:35.182" v="718" actId="26606"/>
          <ac:spMkLst>
            <pc:docMk/>
            <pc:sldMk cId="3593193529" sldId="464"/>
            <ac:spMk id="14" creationId="{F23C6175-7110-4DB0-BEA4-FC1D293020BC}"/>
          </ac:spMkLst>
        </pc:spChg>
        <pc:spChg chg="add del">
          <ac:chgData name="Tao Wang" userId="4c28573d-a3b5-49c6-ada6-f1aca97644df" providerId="ADAL" clId="{66D7B4B2-E222-4CF0-A3C3-8A1629310E9D}" dt="2024-03-07T10:51:10.526" v="696" actId="26606"/>
          <ac:spMkLst>
            <pc:docMk/>
            <pc:sldMk cId="3593193529" sldId="464"/>
            <ac:spMk id="17" creationId="{C134A61E-E750-4776-9144-4A5FDF9D7A8B}"/>
          </ac:spMkLst>
        </pc:spChg>
        <pc:spChg chg="add del">
          <ac:chgData name="Tao Wang" userId="4c28573d-a3b5-49c6-ada6-f1aca97644df" providerId="ADAL" clId="{66D7B4B2-E222-4CF0-A3C3-8A1629310E9D}" dt="2024-03-07T10:52:35.182" v="718" actId="26606"/>
          <ac:spMkLst>
            <pc:docMk/>
            <pc:sldMk cId="3593193529" sldId="464"/>
            <ac:spMk id="18" creationId="{D8ED3830-ABBE-41E7-B0D4-FA582F84725E}"/>
          </ac:spMkLst>
        </pc:spChg>
        <pc:spChg chg="add del">
          <ac:chgData name="Tao Wang" userId="4c28573d-a3b5-49c6-ada6-f1aca97644df" providerId="ADAL" clId="{66D7B4B2-E222-4CF0-A3C3-8A1629310E9D}" dt="2024-03-07T10:51:10.526" v="696" actId="26606"/>
          <ac:spMkLst>
            <pc:docMk/>
            <pc:sldMk cId="3593193529" sldId="464"/>
            <ac:spMk id="19" creationId="{CEEAEDD6-A8CD-4422-9792-D2A94C8D2A23}"/>
          </ac:spMkLst>
        </pc:spChg>
        <pc:spChg chg="add del">
          <ac:chgData name="Tao Wang" userId="4c28573d-a3b5-49c6-ada6-f1aca97644df" providerId="ADAL" clId="{66D7B4B2-E222-4CF0-A3C3-8A1629310E9D}" dt="2024-03-07T10:52:35.182" v="718" actId="26606"/>
          <ac:spMkLst>
            <pc:docMk/>
            <pc:sldMk cId="3593193529" sldId="464"/>
            <ac:spMk id="20" creationId="{B9F394EE-52D9-4BC8-8F01-DCF6EAD920DC}"/>
          </ac:spMkLst>
        </pc:spChg>
        <pc:spChg chg="add">
          <ac:chgData name="Tao Wang" userId="4c28573d-a3b5-49c6-ada6-f1aca97644df" providerId="ADAL" clId="{66D7B4B2-E222-4CF0-A3C3-8A1629310E9D}" dt="2024-03-07T10:52:35.197" v="719" actId="26606"/>
          <ac:spMkLst>
            <pc:docMk/>
            <pc:sldMk cId="3593193529" sldId="464"/>
            <ac:spMk id="22" creationId="{329F45E3-C125-49F5-863F-3F771273B79A}"/>
          </ac:spMkLst>
        </pc:spChg>
        <pc:spChg chg="add">
          <ac:chgData name="Tao Wang" userId="4c28573d-a3b5-49c6-ada6-f1aca97644df" providerId="ADAL" clId="{66D7B4B2-E222-4CF0-A3C3-8A1629310E9D}" dt="2024-03-07T10:52:35.197" v="719" actId="26606"/>
          <ac:spMkLst>
            <pc:docMk/>
            <pc:sldMk cId="3593193529" sldId="464"/>
            <ac:spMk id="23" creationId="{F23C6175-7110-4DB0-BEA4-FC1D293020BC}"/>
          </ac:spMkLst>
        </pc:spChg>
        <pc:spChg chg="add">
          <ac:chgData name="Tao Wang" userId="4c28573d-a3b5-49c6-ada6-f1aca97644df" providerId="ADAL" clId="{66D7B4B2-E222-4CF0-A3C3-8A1629310E9D}" dt="2024-03-07T10:52:35.197" v="719" actId="26606"/>
          <ac:spMkLst>
            <pc:docMk/>
            <pc:sldMk cId="3593193529" sldId="464"/>
            <ac:spMk id="25" creationId="{C134A61E-E750-4776-9144-4A5FDF9D7A8B}"/>
          </ac:spMkLst>
        </pc:spChg>
        <pc:spChg chg="add">
          <ac:chgData name="Tao Wang" userId="4c28573d-a3b5-49c6-ada6-f1aca97644df" providerId="ADAL" clId="{66D7B4B2-E222-4CF0-A3C3-8A1629310E9D}" dt="2024-03-07T10:52:35.197" v="719" actId="26606"/>
          <ac:spMkLst>
            <pc:docMk/>
            <pc:sldMk cId="3593193529" sldId="464"/>
            <ac:spMk id="26" creationId="{CEEAEDD6-A8CD-4422-9792-D2A94C8D2A23}"/>
          </ac:spMkLst>
        </pc:spChg>
        <pc:picChg chg="add del mod ord modCrop">
          <ac:chgData name="Tao Wang" userId="4c28573d-a3b5-49c6-ada6-f1aca97644df" providerId="ADAL" clId="{66D7B4B2-E222-4CF0-A3C3-8A1629310E9D}" dt="2024-03-07T10:52:52.812" v="722" actId="478"/>
          <ac:picMkLst>
            <pc:docMk/>
            <pc:sldMk cId="3593193529" sldId="464"/>
            <ac:picMk id="5" creationId="{5CAF9886-2993-EEB7-7914-EA50DDD66EAC}"/>
          </ac:picMkLst>
        </pc:picChg>
        <pc:picChg chg="add mod modCrop">
          <ac:chgData name="Tao Wang" userId="4c28573d-a3b5-49c6-ada6-f1aca97644df" providerId="ADAL" clId="{66D7B4B2-E222-4CF0-A3C3-8A1629310E9D}" dt="2024-03-07T10:53:24.982" v="727" actId="732"/>
          <ac:picMkLst>
            <pc:docMk/>
            <pc:sldMk cId="3593193529" sldId="464"/>
            <ac:picMk id="8" creationId="{85907EF3-6D73-F709-4775-87E29499356D}"/>
          </ac:picMkLst>
        </pc:picChg>
        <pc:cxnChg chg="add del">
          <ac:chgData name="Tao Wang" userId="4c28573d-a3b5-49c6-ada6-f1aca97644df" providerId="ADAL" clId="{66D7B4B2-E222-4CF0-A3C3-8A1629310E9D}" dt="2024-03-07T10:51:10.526" v="696" actId="26606"/>
          <ac:cxnSpMkLst>
            <pc:docMk/>
            <pc:sldMk cId="3593193529" sldId="464"/>
            <ac:cxnSpMk id="15" creationId="{044DF19B-511F-4F07-A7AD-1A010C6BFCB2}"/>
          </ac:cxnSpMkLst>
        </pc:cxnChg>
        <pc:cxnChg chg="add del">
          <ac:chgData name="Tao Wang" userId="4c28573d-a3b5-49c6-ada6-f1aca97644df" providerId="ADAL" clId="{66D7B4B2-E222-4CF0-A3C3-8A1629310E9D}" dt="2024-03-07T10:52:35.182" v="718" actId="26606"/>
          <ac:cxnSpMkLst>
            <pc:docMk/>
            <pc:sldMk cId="3593193529" sldId="464"/>
            <ac:cxnSpMk id="16" creationId="{044DF19B-511F-4F07-A7AD-1A010C6BFCB2}"/>
          </ac:cxnSpMkLst>
        </pc:cxnChg>
        <pc:cxnChg chg="add">
          <ac:chgData name="Tao Wang" userId="4c28573d-a3b5-49c6-ada6-f1aca97644df" providerId="ADAL" clId="{66D7B4B2-E222-4CF0-A3C3-8A1629310E9D}" dt="2024-03-07T10:52:35.197" v="719" actId="26606"/>
          <ac:cxnSpMkLst>
            <pc:docMk/>
            <pc:sldMk cId="3593193529" sldId="464"/>
            <ac:cxnSpMk id="24" creationId="{044DF19B-511F-4F07-A7AD-1A010C6BFCB2}"/>
          </ac:cxnSpMkLst>
        </pc:cxnChg>
      </pc:sldChg>
      <pc:sldChg chg="addSp delSp modSp new mod">
        <pc:chgData name="Tao Wang" userId="4c28573d-a3b5-49c6-ada6-f1aca97644df" providerId="ADAL" clId="{66D7B4B2-E222-4CF0-A3C3-8A1629310E9D}" dt="2024-03-07T10:57:20.543" v="759"/>
        <pc:sldMkLst>
          <pc:docMk/>
          <pc:sldMk cId="1541716549" sldId="465"/>
        </pc:sldMkLst>
        <pc:spChg chg="mod">
          <ac:chgData name="Tao Wang" userId="4c28573d-a3b5-49c6-ada6-f1aca97644df" providerId="ADAL" clId="{66D7B4B2-E222-4CF0-A3C3-8A1629310E9D}" dt="2024-03-07T10:57:20.543" v="759"/>
          <ac:spMkLst>
            <pc:docMk/>
            <pc:sldMk cId="1541716549" sldId="465"/>
            <ac:spMk id="2" creationId="{DC351A3C-FFED-20CB-1272-D07229E49B56}"/>
          </ac:spMkLst>
        </pc:spChg>
        <pc:spChg chg="del">
          <ac:chgData name="Tao Wang" userId="4c28573d-a3b5-49c6-ada6-f1aca97644df" providerId="ADAL" clId="{66D7B4B2-E222-4CF0-A3C3-8A1629310E9D}" dt="2024-03-07T10:56:53.638" v="754" actId="478"/>
          <ac:spMkLst>
            <pc:docMk/>
            <pc:sldMk cId="1541716549" sldId="465"/>
            <ac:spMk id="3" creationId="{97F05159-DAFE-C243-ADEA-EB41721C6EFE}"/>
          </ac:spMkLst>
        </pc:spChg>
        <pc:spChg chg="mod">
          <ac:chgData name="Tao Wang" userId="4c28573d-a3b5-49c6-ada6-f1aca97644df" providerId="ADAL" clId="{66D7B4B2-E222-4CF0-A3C3-8A1629310E9D}" dt="2024-03-07T10:56:18.005" v="748" actId="14100"/>
          <ac:spMkLst>
            <pc:docMk/>
            <pc:sldMk cId="1541716549" sldId="465"/>
            <ac:spMk id="4" creationId="{B81D5EAA-E33D-78F3-CE08-57589A9E4A40}"/>
          </ac:spMkLst>
        </pc:spChg>
        <pc:picChg chg="add mod">
          <ac:chgData name="Tao Wang" userId="4c28573d-a3b5-49c6-ada6-f1aca97644df" providerId="ADAL" clId="{66D7B4B2-E222-4CF0-A3C3-8A1629310E9D}" dt="2024-03-07T10:56:50.915" v="753" actId="14100"/>
          <ac:picMkLst>
            <pc:docMk/>
            <pc:sldMk cId="1541716549" sldId="465"/>
            <ac:picMk id="5" creationId="{8FF2DA55-AB03-A35D-4D88-C0E22DDF3A0C}"/>
          </ac:picMkLst>
        </pc:picChg>
      </pc:sldChg>
      <pc:sldChg chg="addSp delSp modSp add mod">
        <pc:chgData name="Tao Wang" userId="4c28573d-a3b5-49c6-ada6-f1aca97644df" providerId="ADAL" clId="{66D7B4B2-E222-4CF0-A3C3-8A1629310E9D}" dt="2024-03-07T10:58:21.855" v="776" actId="27636"/>
        <pc:sldMkLst>
          <pc:docMk/>
          <pc:sldMk cId="1763658506" sldId="466"/>
        </pc:sldMkLst>
        <pc:spChg chg="del">
          <ac:chgData name="Tao Wang" userId="4c28573d-a3b5-49c6-ada6-f1aca97644df" providerId="ADAL" clId="{66D7B4B2-E222-4CF0-A3C3-8A1629310E9D}" dt="2024-03-07T10:58:02.033" v="768" actId="478"/>
          <ac:spMkLst>
            <pc:docMk/>
            <pc:sldMk cId="1763658506" sldId="466"/>
            <ac:spMk id="2" creationId="{DC351A3C-FFED-20CB-1272-D07229E49B56}"/>
          </ac:spMkLst>
        </pc:spChg>
        <pc:spChg chg="mod">
          <ac:chgData name="Tao Wang" userId="4c28573d-a3b5-49c6-ada6-f1aca97644df" providerId="ADAL" clId="{66D7B4B2-E222-4CF0-A3C3-8A1629310E9D}" dt="2024-03-07T10:58:21.855" v="776" actId="27636"/>
          <ac:spMkLst>
            <pc:docMk/>
            <pc:sldMk cId="1763658506" sldId="466"/>
            <ac:spMk id="4" creationId="{B81D5EAA-E33D-78F3-CE08-57589A9E4A40}"/>
          </ac:spMkLst>
        </pc:spChg>
        <pc:spChg chg="add del mod">
          <ac:chgData name="Tao Wang" userId="4c28573d-a3b5-49c6-ada6-f1aca97644df" providerId="ADAL" clId="{66D7B4B2-E222-4CF0-A3C3-8A1629310E9D}" dt="2024-03-07T10:58:04.627" v="769" actId="478"/>
          <ac:spMkLst>
            <pc:docMk/>
            <pc:sldMk cId="1763658506" sldId="466"/>
            <ac:spMk id="6" creationId="{D2BC48FC-4B55-0D56-9AA1-AD7632AE7C1C}"/>
          </ac:spMkLst>
        </pc:spChg>
      </pc:sldChg>
      <pc:sldChg chg="modSp add mod">
        <pc:chgData name="Tao Wang" userId="4c28573d-a3b5-49c6-ada6-f1aca97644df" providerId="ADAL" clId="{66D7B4B2-E222-4CF0-A3C3-8A1629310E9D}" dt="2024-03-07T10:59:31.771" v="787" actId="27636"/>
        <pc:sldMkLst>
          <pc:docMk/>
          <pc:sldMk cId="1862052373" sldId="467"/>
        </pc:sldMkLst>
        <pc:spChg chg="mod">
          <ac:chgData name="Tao Wang" userId="4c28573d-a3b5-49c6-ada6-f1aca97644df" providerId="ADAL" clId="{66D7B4B2-E222-4CF0-A3C3-8A1629310E9D}" dt="2024-03-07T10:59:31.771" v="787" actId="27636"/>
          <ac:spMkLst>
            <pc:docMk/>
            <pc:sldMk cId="1862052373" sldId="467"/>
            <ac:spMk id="4" creationId="{B81D5EAA-E33D-78F3-CE08-57589A9E4A40}"/>
          </ac:spMkLst>
        </pc:spChg>
      </pc:sldChg>
      <pc:sldChg chg="addSp delSp modSp new mod">
        <pc:chgData name="Tao Wang" userId="4c28573d-a3b5-49c6-ada6-f1aca97644df" providerId="ADAL" clId="{66D7B4B2-E222-4CF0-A3C3-8A1629310E9D}" dt="2024-03-07T11:02:40.836" v="832" actId="14100"/>
        <pc:sldMkLst>
          <pc:docMk/>
          <pc:sldMk cId="2784309885" sldId="468"/>
        </pc:sldMkLst>
        <pc:spChg chg="mod">
          <ac:chgData name="Tao Wang" userId="4c28573d-a3b5-49c6-ada6-f1aca97644df" providerId="ADAL" clId="{66D7B4B2-E222-4CF0-A3C3-8A1629310E9D}" dt="2024-03-07T11:01:15.611" v="803" actId="1076"/>
          <ac:spMkLst>
            <pc:docMk/>
            <pc:sldMk cId="2784309885" sldId="468"/>
            <ac:spMk id="2" creationId="{7216BA04-0F01-EFF9-1F33-BF410497505C}"/>
          </ac:spMkLst>
        </pc:spChg>
        <pc:spChg chg="add del">
          <ac:chgData name="Tao Wang" userId="4c28573d-a3b5-49c6-ada6-f1aca97644df" providerId="ADAL" clId="{66D7B4B2-E222-4CF0-A3C3-8A1629310E9D}" dt="2024-03-07T11:02:36.124" v="826" actId="478"/>
          <ac:spMkLst>
            <pc:docMk/>
            <pc:sldMk cId="2784309885" sldId="468"/>
            <ac:spMk id="3" creationId="{79BF17EF-0B1F-58F0-739C-1C8239A5AC89}"/>
          </ac:spMkLst>
        </pc:spChg>
        <pc:spChg chg="mod">
          <ac:chgData name="Tao Wang" userId="4c28573d-a3b5-49c6-ada6-f1aca97644df" providerId="ADAL" clId="{66D7B4B2-E222-4CF0-A3C3-8A1629310E9D}" dt="2024-03-07T11:02:35.701" v="825" actId="1076"/>
          <ac:spMkLst>
            <pc:docMk/>
            <pc:sldMk cId="2784309885" sldId="468"/>
            <ac:spMk id="4" creationId="{DCFA23D4-E445-0C05-F938-DF30610BE9A1}"/>
          </ac:spMkLst>
        </pc:spChg>
        <pc:picChg chg="add mod">
          <ac:chgData name="Tao Wang" userId="4c28573d-a3b5-49c6-ada6-f1aca97644df" providerId="ADAL" clId="{66D7B4B2-E222-4CF0-A3C3-8A1629310E9D}" dt="2024-03-07T11:02:40.836" v="832" actId="14100"/>
          <ac:picMkLst>
            <pc:docMk/>
            <pc:sldMk cId="2784309885" sldId="468"/>
            <ac:picMk id="5" creationId="{EE59A130-3431-5D02-9F2C-ACDE7A602F6B}"/>
          </ac:picMkLst>
        </pc:picChg>
      </pc:sldChg>
      <pc:sldChg chg="modSp new mod">
        <pc:chgData name="Tao Wang" userId="4c28573d-a3b5-49c6-ada6-f1aca97644df" providerId="ADAL" clId="{66D7B4B2-E222-4CF0-A3C3-8A1629310E9D}" dt="2024-03-07T11:18:33.876" v="932" actId="20577"/>
        <pc:sldMkLst>
          <pc:docMk/>
          <pc:sldMk cId="277629009" sldId="469"/>
        </pc:sldMkLst>
        <pc:spChg chg="mod">
          <ac:chgData name="Tao Wang" userId="4c28573d-a3b5-49c6-ada6-f1aca97644df" providerId="ADAL" clId="{66D7B4B2-E222-4CF0-A3C3-8A1629310E9D}" dt="2024-03-07T11:15:08.638" v="855" actId="113"/>
          <ac:spMkLst>
            <pc:docMk/>
            <pc:sldMk cId="277629009" sldId="469"/>
            <ac:spMk id="2" creationId="{226661DE-C3E8-56EC-54AC-23BBD8405D8F}"/>
          </ac:spMkLst>
        </pc:spChg>
        <pc:spChg chg="mod">
          <ac:chgData name="Tao Wang" userId="4c28573d-a3b5-49c6-ada6-f1aca97644df" providerId="ADAL" clId="{66D7B4B2-E222-4CF0-A3C3-8A1629310E9D}" dt="2024-03-07T11:18:33.876" v="932" actId="20577"/>
          <ac:spMkLst>
            <pc:docMk/>
            <pc:sldMk cId="277629009" sldId="469"/>
            <ac:spMk id="3" creationId="{88437DB8-58A6-9C9F-0921-20A4563DE86B}"/>
          </ac:spMkLst>
        </pc:spChg>
        <pc:spChg chg="mod">
          <ac:chgData name="Tao Wang" userId="4c28573d-a3b5-49c6-ada6-f1aca97644df" providerId="ADAL" clId="{66D7B4B2-E222-4CF0-A3C3-8A1629310E9D}" dt="2024-03-07T11:15:40.486" v="909"/>
          <ac:spMkLst>
            <pc:docMk/>
            <pc:sldMk cId="277629009" sldId="469"/>
            <ac:spMk id="4" creationId="{9233F114-D54E-0046-2FC0-6DDABF923C9D}"/>
          </ac:spMkLst>
        </pc:spChg>
      </pc:sldChg>
      <pc:sldChg chg="addSp delSp modSp new mod">
        <pc:chgData name="Tao Wang" userId="4c28573d-a3b5-49c6-ada6-f1aca97644df" providerId="ADAL" clId="{66D7B4B2-E222-4CF0-A3C3-8A1629310E9D}" dt="2024-03-07T11:24:00.437" v="963" actId="1076"/>
        <pc:sldMkLst>
          <pc:docMk/>
          <pc:sldMk cId="167059934" sldId="470"/>
        </pc:sldMkLst>
        <pc:spChg chg="del">
          <ac:chgData name="Tao Wang" userId="4c28573d-a3b5-49c6-ada6-f1aca97644df" providerId="ADAL" clId="{66D7B4B2-E222-4CF0-A3C3-8A1629310E9D}" dt="2024-03-07T11:19:11.194" v="934" actId="478"/>
          <ac:spMkLst>
            <pc:docMk/>
            <pc:sldMk cId="167059934" sldId="470"/>
            <ac:spMk id="2" creationId="{57198A54-E881-4CE9-A18A-F541C395DFB6}"/>
          </ac:spMkLst>
        </pc:spChg>
        <pc:spChg chg="mod">
          <ac:chgData name="Tao Wang" userId="4c28573d-a3b5-49c6-ada6-f1aca97644df" providerId="ADAL" clId="{66D7B4B2-E222-4CF0-A3C3-8A1629310E9D}" dt="2024-03-07T11:19:27.613" v="947" actId="20577"/>
          <ac:spMkLst>
            <pc:docMk/>
            <pc:sldMk cId="167059934" sldId="470"/>
            <ac:spMk id="4" creationId="{15AA96E8-1226-16E4-33D5-614928EBBF02}"/>
          </ac:spMkLst>
        </pc:spChg>
        <pc:picChg chg="add mod">
          <ac:chgData name="Tao Wang" userId="4c28573d-a3b5-49c6-ada6-f1aca97644df" providerId="ADAL" clId="{66D7B4B2-E222-4CF0-A3C3-8A1629310E9D}" dt="2024-03-07T11:24:00.437" v="963" actId="1076"/>
          <ac:picMkLst>
            <pc:docMk/>
            <pc:sldMk cId="167059934" sldId="470"/>
            <ac:picMk id="1026" creationId="{51FE9C6D-13AD-7F77-0ED5-4687B0E3A8BF}"/>
          </ac:picMkLst>
        </pc:picChg>
      </pc:sldChg>
      <pc:sldChg chg="addSp delSp modSp new mod">
        <pc:chgData name="Tao Wang" userId="4c28573d-a3b5-49c6-ada6-f1aca97644df" providerId="ADAL" clId="{66D7B4B2-E222-4CF0-A3C3-8A1629310E9D}" dt="2024-03-07T11:27:02.542" v="1013" actId="1076"/>
        <pc:sldMkLst>
          <pc:docMk/>
          <pc:sldMk cId="1985074677" sldId="471"/>
        </pc:sldMkLst>
        <pc:spChg chg="mod">
          <ac:chgData name="Tao Wang" userId="4c28573d-a3b5-49c6-ada6-f1aca97644df" providerId="ADAL" clId="{66D7B4B2-E222-4CF0-A3C3-8A1629310E9D}" dt="2024-03-07T11:25:30.636" v="969" actId="403"/>
          <ac:spMkLst>
            <pc:docMk/>
            <pc:sldMk cId="1985074677" sldId="471"/>
            <ac:spMk id="2" creationId="{CA794605-9448-AA25-E4AB-6C8FC1654D19}"/>
          </ac:spMkLst>
        </pc:spChg>
        <pc:spChg chg="del">
          <ac:chgData name="Tao Wang" userId="4c28573d-a3b5-49c6-ada6-f1aca97644df" providerId="ADAL" clId="{66D7B4B2-E222-4CF0-A3C3-8A1629310E9D}" dt="2024-03-07T11:26:38.698" v="991" actId="478"/>
          <ac:spMkLst>
            <pc:docMk/>
            <pc:sldMk cId="1985074677" sldId="471"/>
            <ac:spMk id="3" creationId="{B84F2D81-3377-3316-4191-F68DADC4676B}"/>
          </ac:spMkLst>
        </pc:spChg>
        <pc:spChg chg="mod">
          <ac:chgData name="Tao Wang" userId="4c28573d-a3b5-49c6-ada6-f1aca97644df" providerId="ADAL" clId="{66D7B4B2-E222-4CF0-A3C3-8A1629310E9D}" dt="2024-03-07T11:26:46.324" v="1010" actId="20577"/>
          <ac:spMkLst>
            <pc:docMk/>
            <pc:sldMk cId="1985074677" sldId="471"/>
            <ac:spMk id="4" creationId="{C80DF81D-B735-0C68-6087-119E4892C197}"/>
          </ac:spMkLst>
        </pc:spChg>
        <pc:picChg chg="add mod">
          <ac:chgData name="Tao Wang" userId="4c28573d-a3b5-49c6-ada6-f1aca97644df" providerId="ADAL" clId="{66D7B4B2-E222-4CF0-A3C3-8A1629310E9D}" dt="2024-03-07T11:27:02.542" v="1013" actId="1076"/>
          <ac:picMkLst>
            <pc:docMk/>
            <pc:sldMk cId="1985074677" sldId="471"/>
            <ac:picMk id="5" creationId="{CCC3A5F2-B9CD-F745-C468-07396338D681}"/>
          </ac:picMkLst>
        </pc:picChg>
      </pc:sldChg>
      <pc:sldChg chg="addSp delSp modSp new mod">
        <pc:chgData name="Tao Wang" userId="4c28573d-a3b5-49c6-ada6-f1aca97644df" providerId="ADAL" clId="{66D7B4B2-E222-4CF0-A3C3-8A1629310E9D}" dt="2024-03-07T11:32:28.819" v="1066" actId="27636"/>
        <pc:sldMkLst>
          <pc:docMk/>
          <pc:sldMk cId="1359371356" sldId="472"/>
        </pc:sldMkLst>
        <pc:spChg chg="del">
          <ac:chgData name="Tao Wang" userId="4c28573d-a3b5-49c6-ada6-f1aca97644df" providerId="ADAL" clId="{66D7B4B2-E222-4CF0-A3C3-8A1629310E9D}" dt="2024-03-07T11:31:53.295" v="1060" actId="478"/>
          <ac:spMkLst>
            <pc:docMk/>
            <pc:sldMk cId="1359371356" sldId="472"/>
            <ac:spMk id="2" creationId="{FC3B8465-FEE7-C0F0-F845-6B760D1C9059}"/>
          </ac:spMkLst>
        </pc:spChg>
        <pc:spChg chg="del">
          <ac:chgData name="Tao Wang" userId="4c28573d-a3b5-49c6-ada6-f1aca97644df" providerId="ADAL" clId="{66D7B4B2-E222-4CF0-A3C3-8A1629310E9D}" dt="2024-03-07T11:29:32.579" v="1032" actId="478"/>
          <ac:spMkLst>
            <pc:docMk/>
            <pc:sldMk cId="1359371356" sldId="472"/>
            <ac:spMk id="3" creationId="{EE59BC14-0251-4DBB-8D54-177532333466}"/>
          </ac:spMkLst>
        </pc:spChg>
        <pc:spChg chg="mod">
          <ac:chgData name="Tao Wang" userId="4c28573d-a3b5-49c6-ada6-f1aca97644df" providerId="ADAL" clId="{66D7B4B2-E222-4CF0-A3C3-8A1629310E9D}" dt="2024-03-07T11:32:28.819" v="1066" actId="27636"/>
          <ac:spMkLst>
            <pc:docMk/>
            <pc:sldMk cId="1359371356" sldId="472"/>
            <ac:spMk id="4" creationId="{8411D419-0172-33F7-CA4B-221AD4DC2F4D}"/>
          </ac:spMkLst>
        </pc:spChg>
        <pc:spChg chg="add mod">
          <ac:chgData name="Tao Wang" userId="4c28573d-a3b5-49c6-ada6-f1aca97644df" providerId="ADAL" clId="{66D7B4B2-E222-4CF0-A3C3-8A1629310E9D}" dt="2024-03-07T11:30:45.989" v="1054" actId="1076"/>
          <ac:spMkLst>
            <pc:docMk/>
            <pc:sldMk cId="1359371356" sldId="472"/>
            <ac:spMk id="6" creationId="{7D21B08B-9C38-A363-978F-76C67050241A}"/>
          </ac:spMkLst>
        </pc:spChg>
        <pc:spChg chg="add mod">
          <ac:chgData name="Tao Wang" userId="4c28573d-a3b5-49c6-ada6-f1aca97644df" providerId="ADAL" clId="{66D7B4B2-E222-4CF0-A3C3-8A1629310E9D}" dt="2024-03-07T11:31:53.611" v="1061"/>
          <ac:spMkLst>
            <pc:docMk/>
            <pc:sldMk cId="1359371356" sldId="472"/>
            <ac:spMk id="7" creationId="{6EF25A2B-5515-1B5A-1765-54A6D366FF55}"/>
          </ac:spMkLst>
        </pc:spChg>
        <pc:picChg chg="add mod">
          <ac:chgData name="Tao Wang" userId="4c28573d-a3b5-49c6-ada6-f1aca97644df" providerId="ADAL" clId="{66D7B4B2-E222-4CF0-A3C3-8A1629310E9D}" dt="2024-03-07T11:30:43.599" v="1053" actId="1076"/>
          <ac:picMkLst>
            <pc:docMk/>
            <pc:sldMk cId="1359371356" sldId="472"/>
            <ac:picMk id="5" creationId="{848AF476-4896-60BD-94FF-4EABC32AF6A1}"/>
          </ac:picMkLst>
        </pc:picChg>
      </pc:sldChg>
      <pc:sldChg chg="addSp delSp modSp add mod">
        <pc:chgData name="Tao Wang" userId="4c28573d-a3b5-49c6-ada6-f1aca97644df" providerId="ADAL" clId="{66D7B4B2-E222-4CF0-A3C3-8A1629310E9D}" dt="2024-03-07T11:28:39.488" v="1031" actId="14100"/>
        <pc:sldMkLst>
          <pc:docMk/>
          <pc:sldMk cId="1820932983" sldId="473"/>
        </pc:sldMkLst>
        <pc:spChg chg="del">
          <ac:chgData name="Tao Wang" userId="4c28573d-a3b5-49c6-ada6-f1aca97644df" providerId="ADAL" clId="{66D7B4B2-E222-4CF0-A3C3-8A1629310E9D}" dt="2024-03-07T11:27:21.230" v="1016" actId="478"/>
          <ac:spMkLst>
            <pc:docMk/>
            <pc:sldMk cId="1820932983" sldId="473"/>
            <ac:spMk id="2" creationId="{CA794605-9448-AA25-E4AB-6C8FC1654D19}"/>
          </ac:spMkLst>
        </pc:spChg>
        <pc:spChg chg="mod">
          <ac:chgData name="Tao Wang" userId="4c28573d-a3b5-49c6-ada6-f1aca97644df" providerId="ADAL" clId="{66D7B4B2-E222-4CF0-A3C3-8A1629310E9D}" dt="2024-03-07T11:28:30.642" v="1029" actId="14100"/>
          <ac:spMkLst>
            <pc:docMk/>
            <pc:sldMk cId="1820932983" sldId="473"/>
            <ac:spMk id="4" creationId="{C80DF81D-B735-0C68-6087-119E4892C197}"/>
          </ac:spMkLst>
        </pc:spChg>
        <pc:spChg chg="add del mod">
          <ac:chgData name="Tao Wang" userId="4c28573d-a3b5-49c6-ada6-f1aca97644df" providerId="ADAL" clId="{66D7B4B2-E222-4CF0-A3C3-8A1629310E9D}" dt="2024-03-07T11:27:24.095" v="1017" actId="478"/>
          <ac:spMkLst>
            <pc:docMk/>
            <pc:sldMk cId="1820932983" sldId="473"/>
            <ac:spMk id="6" creationId="{291272BE-E8DF-99A1-2D6B-B088F25999DA}"/>
          </ac:spMkLst>
        </pc:spChg>
        <pc:spChg chg="add mod">
          <ac:chgData name="Tao Wang" userId="4c28573d-a3b5-49c6-ada6-f1aca97644df" providerId="ADAL" clId="{66D7B4B2-E222-4CF0-A3C3-8A1629310E9D}" dt="2024-03-07T11:28:08.747" v="1025" actId="1076"/>
          <ac:spMkLst>
            <pc:docMk/>
            <pc:sldMk cId="1820932983" sldId="473"/>
            <ac:spMk id="7" creationId="{01210224-967F-A31F-9F29-721A8C0E692E}"/>
          </ac:spMkLst>
        </pc:spChg>
        <pc:spChg chg="add mod">
          <ac:chgData name="Tao Wang" userId="4c28573d-a3b5-49c6-ada6-f1aca97644df" providerId="ADAL" clId="{66D7B4B2-E222-4CF0-A3C3-8A1629310E9D}" dt="2024-03-07T11:28:39.488" v="1031" actId="14100"/>
          <ac:spMkLst>
            <pc:docMk/>
            <pc:sldMk cId="1820932983" sldId="473"/>
            <ac:spMk id="8" creationId="{A6FB5737-69A9-7F46-21DE-442CC00684EB}"/>
          </ac:spMkLst>
        </pc:spChg>
        <pc:picChg chg="mod">
          <ac:chgData name="Tao Wang" userId="4c28573d-a3b5-49c6-ada6-f1aca97644df" providerId="ADAL" clId="{66D7B4B2-E222-4CF0-A3C3-8A1629310E9D}" dt="2024-03-07T11:28:04.937" v="1024" actId="1076"/>
          <ac:picMkLst>
            <pc:docMk/>
            <pc:sldMk cId="1820932983" sldId="473"/>
            <ac:picMk id="5" creationId="{CCC3A5F2-B9CD-F745-C468-07396338D681}"/>
          </ac:picMkLst>
        </pc:picChg>
      </pc:sldChg>
      <pc:sldChg chg="addSp delSp modSp new mod setBg addAnim">
        <pc:chgData name="Tao Wang" userId="4c28573d-a3b5-49c6-ada6-f1aca97644df" providerId="ADAL" clId="{66D7B4B2-E222-4CF0-A3C3-8A1629310E9D}" dt="2024-03-07T11:37:03.889" v="1093" actId="1076"/>
        <pc:sldMkLst>
          <pc:docMk/>
          <pc:sldMk cId="1897992012" sldId="474"/>
        </pc:sldMkLst>
        <pc:spChg chg="mod">
          <ac:chgData name="Tao Wang" userId="4c28573d-a3b5-49c6-ada6-f1aca97644df" providerId="ADAL" clId="{66D7B4B2-E222-4CF0-A3C3-8A1629310E9D}" dt="2024-03-07T11:33:31.443" v="1078" actId="26606"/>
          <ac:spMkLst>
            <pc:docMk/>
            <pc:sldMk cId="1897992012" sldId="474"/>
            <ac:spMk id="2" creationId="{82F5A7DF-E893-F9CE-F6E8-290C4D69665D}"/>
          </ac:spMkLst>
        </pc:spChg>
        <pc:spChg chg="del">
          <ac:chgData name="Tao Wang" userId="4c28573d-a3b5-49c6-ada6-f1aca97644df" providerId="ADAL" clId="{66D7B4B2-E222-4CF0-A3C3-8A1629310E9D}" dt="2024-03-07T11:33:23.287" v="1075" actId="478"/>
          <ac:spMkLst>
            <pc:docMk/>
            <pc:sldMk cId="1897992012" sldId="474"/>
            <ac:spMk id="3" creationId="{FE4091E9-6100-3850-0761-1C587A1797C7}"/>
          </ac:spMkLst>
        </pc:spChg>
        <pc:spChg chg="del">
          <ac:chgData name="Tao Wang" userId="4c28573d-a3b5-49c6-ada6-f1aca97644df" providerId="ADAL" clId="{66D7B4B2-E222-4CF0-A3C3-8A1629310E9D}" dt="2024-03-07T11:33:10.506" v="1074" actId="478"/>
          <ac:spMkLst>
            <pc:docMk/>
            <pc:sldMk cId="1897992012" sldId="474"/>
            <ac:spMk id="4" creationId="{8DB3A493-87D3-CD20-C94E-B4619A68DBFA}"/>
          </ac:spMkLst>
        </pc:spChg>
        <pc:spChg chg="add mod">
          <ac:chgData name="Tao Wang" userId="4c28573d-a3b5-49c6-ada6-f1aca97644df" providerId="ADAL" clId="{66D7B4B2-E222-4CF0-A3C3-8A1629310E9D}" dt="2024-03-07T11:37:03.889" v="1093" actId="1076"/>
          <ac:spMkLst>
            <pc:docMk/>
            <pc:sldMk cId="1897992012" sldId="474"/>
            <ac:spMk id="6" creationId="{992CCE37-1906-D7E1-FEC1-4CE600A03EDE}"/>
          </ac:spMkLst>
        </pc:spChg>
        <pc:spChg chg="add">
          <ac:chgData name="Tao Wang" userId="4c28573d-a3b5-49c6-ada6-f1aca97644df" providerId="ADAL" clId="{66D7B4B2-E222-4CF0-A3C3-8A1629310E9D}" dt="2024-03-07T11:33:31.443" v="1078" actId="26606"/>
          <ac:spMkLst>
            <pc:docMk/>
            <pc:sldMk cId="1897992012" sldId="474"/>
            <ac:spMk id="10" creationId="{329F45E3-C125-49F5-863F-3F771273B79A}"/>
          </ac:spMkLst>
        </pc:spChg>
        <pc:spChg chg="add">
          <ac:chgData name="Tao Wang" userId="4c28573d-a3b5-49c6-ada6-f1aca97644df" providerId="ADAL" clId="{66D7B4B2-E222-4CF0-A3C3-8A1629310E9D}" dt="2024-03-07T11:33:31.443" v="1078" actId="26606"/>
          <ac:spMkLst>
            <pc:docMk/>
            <pc:sldMk cId="1897992012" sldId="474"/>
            <ac:spMk id="12" creationId="{F23C6175-7110-4DB0-BEA4-FC1D293020BC}"/>
          </ac:spMkLst>
        </pc:spChg>
        <pc:spChg chg="add">
          <ac:chgData name="Tao Wang" userId="4c28573d-a3b5-49c6-ada6-f1aca97644df" providerId="ADAL" clId="{66D7B4B2-E222-4CF0-A3C3-8A1629310E9D}" dt="2024-03-07T11:33:31.443" v="1078" actId="26606"/>
          <ac:spMkLst>
            <pc:docMk/>
            <pc:sldMk cId="1897992012" sldId="474"/>
            <ac:spMk id="16" creationId="{10E39F61-0304-47E3-BFDC-35A73E207C4D}"/>
          </ac:spMkLst>
        </pc:spChg>
        <pc:spChg chg="add">
          <ac:chgData name="Tao Wang" userId="4c28573d-a3b5-49c6-ada6-f1aca97644df" providerId="ADAL" clId="{66D7B4B2-E222-4CF0-A3C3-8A1629310E9D}" dt="2024-03-07T11:33:31.443" v="1078" actId="26606"/>
          <ac:spMkLst>
            <pc:docMk/>
            <pc:sldMk cId="1897992012" sldId="474"/>
            <ac:spMk id="18" creationId="{7B9E7B3B-A156-4356-BF35-7825C428E0AC}"/>
          </ac:spMkLst>
        </pc:spChg>
        <pc:picChg chg="add mod modCrop">
          <ac:chgData name="Tao Wang" userId="4c28573d-a3b5-49c6-ada6-f1aca97644df" providerId="ADAL" clId="{66D7B4B2-E222-4CF0-A3C3-8A1629310E9D}" dt="2024-03-07T11:34:06.271" v="1085" actId="18131"/>
          <ac:picMkLst>
            <pc:docMk/>
            <pc:sldMk cId="1897992012" sldId="474"/>
            <ac:picMk id="5" creationId="{B2068D71-9BBA-228D-8DE7-58D5104DA4DE}"/>
          </ac:picMkLst>
        </pc:picChg>
        <pc:cxnChg chg="add">
          <ac:chgData name="Tao Wang" userId="4c28573d-a3b5-49c6-ada6-f1aca97644df" providerId="ADAL" clId="{66D7B4B2-E222-4CF0-A3C3-8A1629310E9D}" dt="2024-03-07T11:33:31.443" v="1078" actId="26606"/>
          <ac:cxnSpMkLst>
            <pc:docMk/>
            <pc:sldMk cId="1897992012" sldId="474"/>
            <ac:cxnSpMk id="14" creationId="{044DF19B-511F-4F07-A7AD-1A010C6BFCB2}"/>
          </ac:cxnSpMkLst>
        </pc:cxnChg>
      </pc:sldChg>
      <pc:sldChg chg="addSp modSp new mod modAnim">
        <pc:chgData name="Tao Wang" userId="4c28573d-a3b5-49c6-ada6-f1aca97644df" providerId="ADAL" clId="{66D7B4B2-E222-4CF0-A3C3-8A1629310E9D}" dt="2024-03-07T12:12:59.990" v="1303" actId="1076"/>
        <pc:sldMkLst>
          <pc:docMk/>
          <pc:sldMk cId="1174556733" sldId="475"/>
        </pc:sldMkLst>
        <pc:spChg chg="mod">
          <ac:chgData name="Tao Wang" userId="4c28573d-a3b5-49c6-ada6-f1aca97644df" providerId="ADAL" clId="{66D7B4B2-E222-4CF0-A3C3-8A1629310E9D}" dt="2024-03-07T11:39:10.015" v="1108" actId="20577"/>
          <ac:spMkLst>
            <pc:docMk/>
            <pc:sldMk cId="1174556733" sldId="475"/>
            <ac:spMk id="2" creationId="{E6E09268-5FA0-3EEF-5D9F-F9D751C626B6}"/>
          </ac:spMkLst>
        </pc:spChg>
        <pc:spChg chg="mod">
          <ac:chgData name="Tao Wang" userId="4c28573d-a3b5-49c6-ada6-f1aca97644df" providerId="ADAL" clId="{66D7B4B2-E222-4CF0-A3C3-8A1629310E9D}" dt="2024-03-07T12:09:42.944" v="1281" actId="14100"/>
          <ac:spMkLst>
            <pc:docMk/>
            <pc:sldMk cId="1174556733" sldId="475"/>
            <ac:spMk id="3" creationId="{41A6616D-EF80-B471-AE52-7089969BD418}"/>
          </ac:spMkLst>
        </pc:spChg>
        <pc:spChg chg="mod">
          <ac:chgData name="Tao Wang" userId="4c28573d-a3b5-49c6-ada6-f1aca97644df" providerId="ADAL" clId="{66D7B4B2-E222-4CF0-A3C3-8A1629310E9D}" dt="2024-03-07T12:12:59.990" v="1303" actId="1076"/>
          <ac:spMkLst>
            <pc:docMk/>
            <pc:sldMk cId="1174556733" sldId="475"/>
            <ac:spMk id="4" creationId="{0D8C4865-33F5-941D-A18F-1834DED2E53B}"/>
          </ac:spMkLst>
        </pc:spChg>
        <pc:spChg chg="add mod">
          <ac:chgData name="Tao Wang" userId="4c28573d-a3b5-49c6-ada6-f1aca97644df" providerId="ADAL" clId="{66D7B4B2-E222-4CF0-A3C3-8A1629310E9D}" dt="2024-03-07T12:05:44.447" v="1247" actId="14100"/>
          <ac:spMkLst>
            <pc:docMk/>
            <pc:sldMk cId="1174556733" sldId="475"/>
            <ac:spMk id="5" creationId="{F7CA9F54-E393-1CD8-364B-56208B6E5157}"/>
          </ac:spMkLst>
        </pc:spChg>
      </pc:sldChg>
      <pc:sldChg chg="addSp delSp modSp new mod setBg">
        <pc:chgData name="Tao Wang" userId="4c28573d-a3b5-49c6-ada6-f1aca97644df" providerId="ADAL" clId="{66D7B4B2-E222-4CF0-A3C3-8A1629310E9D}" dt="2024-03-07T11:42:30.954" v="1136" actId="1076"/>
        <pc:sldMkLst>
          <pc:docMk/>
          <pc:sldMk cId="3612131044" sldId="476"/>
        </pc:sldMkLst>
        <pc:spChg chg="mod">
          <ac:chgData name="Tao Wang" userId="4c28573d-a3b5-49c6-ada6-f1aca97644df" providerId="ADAL" clId="{66D7B4B2-E222-4CF0-A3C3-8A1629310E9D}" dt="2024-03-07T11:42:16.325" v="1133" actId="26606"/>
          <ac:spMkLst>
            <pc:docMk/>
            <pc:sldMk cId="3612131044" sldId="476"/>
            <ac:spMk id="2" creationId="{6B8978D5-E781-0A4E-2D20-440D7422B8E9}"/>
          </ac:spMkLst>
        </pc:spChg>
        <pc:spChg chg="del">
          <ac:chgData name="Tao Wang" userId="4c28573d-a3b5-49c6-ada6-f1aca97644df" providerId="ADAL" clId="{66D7B4B2-E222-4CF0-A3C3-8A1629310E9D}" dt="2024-03-07T11:42:04.366" v="1132" actId="478"/>
          <ac:spMkLst>
            <pc:docMk/>
            <pc:sldMk cId="3612131044" sldId="476"/>
            <ac:spMk id="3" creationId="{06694ED3-9A05-9FA5-2BE0-5775A8D542A5}"/>
          </ac:spMkLst>
        </pc:spChg>
        <pc:spChg chg="mod">
          <ac:chgData name="Tao Wang" userId="4c28573d-a3b5-49c6-ada6-f1aca97644df" providerId="ADAL" clId="{66D7B4B2-E222-4CF0-A3C3-8A1629310E9D}" dt="2024-03-07T11:42:30.954" v="1136" actId="1076"/>
          <ac:spMkLst>
            <pc:docMk/>
            <pc:sldMk cId="3612131044" sldId="476"/>
            <ac:spMk id="4" creationId="{53F671DE-0C98-A18D-8D3A-0CCBC3404412}"/>
          </ac:spMkLst>
        </pc:spChg>
        <pc:spChg chg="add">
          <ac:chgData name="Tao Wang" userId="4c28573d-a3b5-49c6-ada6-f1aca97644df" providerId="ADAL" clId="{66D7B4B2-E222-4CF0-A3C3-8A1629310E9D}" dt="2024-03-07T11:42:16.325" v="1133" actId="26606"/>
          <ac:spMkLst>
            <pc:docMk/>
            <pc:sldMk cId="3612131044" sldId="476"/>
            <ac:spMk id="10" creationId="{329F45E3-C125-49F5-863F-3F771273B79A}"/>
          </ac:spMkLst>
        </pc:spChg>
        <pc:spChg chg="add">
          <ac:chgData name="Tao Wang" userId="4c28573d-a3b5-49c6-ada6-f1aca97644df" providerId="ADAL" clId="{66D7B4B2-E222-4CF0-A3C3-8A1629310E9D}" dt="2024-03-07T11:42:16.325" v="1133" actId="26606"/>
          <ac:spMkLst>
            <pc:docMk/>
            <pc:sldMk cId="3612131044" sldId="476"/>
            <ac:spMk id="12" creationId="{F23C6175-7110-4DB0-BEA4-FC1D293020BC}"/>
          </ac:spMkLst>
        </pc:spChg>
        <pc:spChg chg="add">
          <ac:chgData name="Tao Wang" userId="4c28573d-a3b5-49c6-ada6-f1aca97644df" providerId="ADAL" clId="{66D7B4B2-E222-4CF0-A3C3-8A1629310E9D}" dt="2024-03-07T11:42:16.325" v="1133" actId="26606"/>
          <ac:spMkLst>
            <pc:docMk/>
            <pc:sldMk cId="3612131044" sldId="476"/>
            <ac:spMk id="16" creationId="{D8ED3830-ABBE-41E7-B0D4-FA582F84725E}"/>
          </ac:spMkLst>
        </pc:spChg>
        <pc:spChg chg="add">
          <ac:chgData name="Tao Wang" userId="4c28573d-a3b5-49c6-ada6-f1aca97644df" providerId="ADAL" clId="{66D7B4B2-E222-4CF0-A3C3-8A1629310E9D}" dt="2024-03-07T11:42:16.325" v="1133" actId="26606"/>
          <ac:spMkLst>
            <pc:docMk/>
            <pc:sldMk cId="3612131044" sldId="476"/>
            <ac:spMk id="18" creationId="{B9F394EE-52D9-4BC8-8F01-DCF6EAD920DC}"/>
          </ac:spMkLst>
        </pc:spChg>
        <pc:picChg chg="add mod ord modCrop">
          <ac:chgData name="Tao Wang" userId="4c28573d-a3b5-49c6-ada6-f1aca97644df" providerId="ADAL" clId="{66D7B4B2-E222-4CF0-A3C3-8A1629310E9D}" dt="2024-03-07T11:42:16.325" v="1133" actId="26606"/>
          <ac:picMkLst>
            <pc:docMk/>
            <pc:sldMk cId="3612131044" sldId="476"/>
            <ac:picMk id="5" creationId="{7A471A11-B036-E5BB-1B24-5F4A039C112D}"/>
          </ac:picMkLst>
        </pc:picChg>
        <pc:cxnChg chg="add">
          <ac:chgData name="Tao Wang" userId="4c28573d-a3b5-49c6-ada6-f1aca97644df" providerId="ADAL" clId="{66D7B4B2-E222-4CF0-A3C3-8A1629310E9D}" dt="2024-03-07T11:42:16.325" v="1133" actId="26606"/>
          <ac:cxnSpMkLst>
            <pc:docMk/>
            <pc:sldMk cId="3612131044" sldId="476"/>
            <ac:cxnSpMk id="14" creationId="{044DF19B-511F-4F07-A7AD-1A010C6BFCB2}"/>
          </ac:cxnSpMkLst>
        </pc:cxnChg>
      </pc:sldChg>
      <pc:sldChg chg="modSp new mod ord">
        <pc:chgData name="Tao Wang" userId="4c28573d-a3b5-49c6-ada6-f1aca97644df" providerId="ADAL" clId="{66D7B4B2-E222-4CF0-A3C3-8A1629310E9D}" dt="2024-03-07T13:22:03.202" v="1305"/>
        <pc:sldMkLst>
          <pc:docMk/>
          <pc:sldMk cId="3919997945" sldId="477"/>
        </pc:sldMkLst>
        <pc:spChg chg="mod">
          <ac:chgData name="Tao Wang" userId="4c28573d-a3b5-49c6-ada6-f1aca97644df" providerId="ADAL" clId="{66D7B4B2-E222-4CF0-A3C3-8A1629310E9D}" dt="2024-03-07T11:53:20.221" v="1157" actId="113"/>
          <ac:spMkLst>
            <pc:docMk/>
            <pc:sldMk cId="3919997945" sldId="477"/>
            <ac:spMk id="2" creationId="{2569EC3C-61EA-8383-20CF-B3D6C53E57B1}"/>
          </ac:spMkLst>
        </pc:spChg>
        <pc:spChg chg="mod">
          <ac:chgData name="Tao Wang" userId="4c28573d-a3b5-49c6-ada6-f1aca97644df" providerId="ADAL" clId="{66D7B4B2-E222-4CF0-A3C3-8A1629310E9D}" dt="2024-03-07T11:53:48.858" v="1164"/>
          <ac:spMkLst>
            <pc:docMk/>
            <pc:sldMk cId="3919997945" sldId="477"/>
            <ac:spMk id="4" creationId="{37D2A875-733B-8ADF-E223-AB76DFBF98F7}"/>
          </ac:spMkLst>
        </pc:spChg>
      </pc:sldChg>
      <pc:sldChg chg="modSp new mod ord">
        <pc:chgData name="Tao Wang" userId="4c28573d-a3b5-49c6-ada6-f1aca97644df" providerId="ADAL" clId="{66D7B4B2-E222-4CF0-A3C3-8A1629310E9D}" dt="2024-03-07T13:22:03.202" v="1305"/>
        <pc:sldMkLst>
          <pc:docMk/>
          <pc:sldMk cId="2632542541" sldId="478"/>
        </pc:sldMkLst>
        <pc:spChg chg="mod">
          <ac:chgData name="Tao Wang" userId="4c28573d-a3b5-49c6-ada6-f1aca97644df" providerId="ADAL" clId="{66D7B4B2-E222-4CF0-A3C3-8A1629310E9D}" dt="2024-03-07T11:54:20.835" v="1172" actId="404"/>
          <ac:spMkLst>
            <pc:docMk/>
            <pc:sldMk cId="2632542541" sldId="478"/>
            <ac:spMk id="2" creationId="{FE78BEC8-E849-C56C-2EBD-140EF20AA45D}"/>
          </ac:spMkLst>
        </pc:spChg>
        <pc:spChg chg="mod">
          <ac:chgData name="Tao Wang" userId="4c28573d-a3b5-49c6-ada6-f1aca97644df" providerId="ADAL" clId="{66D7B4B2-E222-4CF0-A3C3-8A1629310E9D}" dt="2024-03-07T11:54:40.747" v="1180"/>
          <ac:spMkLst>
            <pc:docMk/>
            <pc:sldMk cId="2632542541" sldId="478"/>
            <ac:spMk id="4" creationId="{204222FC-034C-8FFA-970F-357C14276182}"/>
          </ac:spMkLst>
        </pc:spChg>
      </pc:sldChg>
      <pc:sldChg chg="addSp delSp modSp new mod setBg modClrScheme chgLayout">
        <pc:chgData name="Tao Wang" userId="4c28573d-a3b5-49c6-ada6-f1aca97644df" providerId="ADAL" clId="{66D7B4B2-E222-4CF0-A3C3-8A1629310E9D}" dt="2024-03-07T12:00:49.657" v="1203" actId="700"/>
        <pc:sldMkLst>
          <pc:docMk/>
          <pc:sldMk cId="79215309" sldId="479"/>
        </pc:sldMkLst>
        <pc:spChg chg="del mod ord">
          <ac:chgData name="Tao Wang" userId="4c28573d-a3b5-49c6-ada6-f1aca97644df" providerId="ADAL" clId="{66D7B4B2-E222-4CF0-A3C3-8A1629310E9D}" dt="2024-03-07T11:59:04.149" v="1182" actId="700"/>
          <ac:spMkLst>
            <pc:docMk/>
            <pc:sldMk cId="79215309" sldId="479"/>
            <ac:spMk id="2" creationId="{A643D644-0E8C-A847-1BEA-D08A8D5D080C}"/>
          </ac:spMkLst>
        </pc:spChg>
        <pc:spChg chg="del mod ord">
          <ac:chgData name="Tao Wang" userId="4c28573d-a3b5-49c6-ada6-f1aca97644df" providerId="ADAL" clId="{66D7B4B2-E222-4CF0-A3C3-8A1629310E9D}" dt="2024-03-07T11:59:04.149" v="1182" actId="700"/>
          <ac:spMkLst>
            <pc:docMk/>
            <pc:sldMk cId="79215309" sldId="479"/>
            <ac:spMk id="3" creationId="{BD279303-35DD-59D5-8DD9-2D355472335A}"/>
          </ac:spMkLst>
        </pc:spChg>
        <pc:spChg chg="add del mod ord">
          <ac:chgData name="Tao Wang" userId="4c28573d-a3b5-49c6-ada6-f1aca97644df" providerId="ADAL" clId="{66D7B4B2-E222-4CF0-A3C3-8A1629310E9D}" dt="2024-03-07T11:59:48.305" v="1192" actId="478"/>
          <ac:spMkLst>
            <pc:docMk/>
            <pc:sldMk cId="79215309" sldId="479"/>
            <ac:spMk id="4" creationId="{9E240861-FB16-1D11-76FD-BB38707925D3}"/>
          </ac:spMkLst>
        </pc:spChg>
        <pc:spChg chg="add del mod ord">
          <ac:chgData name="Tao Wang" userId="4c28573d-a3b5-49c6-ada6-f1aca97644df" providerId="ADAL" clId="{66D7B4B2-E222-4CF0-A3C3-8A1629310E9D}" dt="2024-03-07T11:59:08.963" v="1184" actId="478"/>
          <ac:spMkLst>
            <pc:docMk/>
            <pc:sldMk cId="79215309" sldId="479"/>
            <ac:spMk id="5" creationId="{081052C8-795E-8F6E-D506-1768BE12E70C}"/>
          </ac:spMkLst>
        </pc:spChg>
        <pc:spChg chg="add mod ord">
          <ac:chgData name="Tao Wang" userId="4c28573d-a3b5-49c6-ada6-f1aca97644df" providerId="ADAL" clId="{66D7B4B2-E222-4CF0-A3C3-8A1629310E9D}" dt="2024-03-07T12:00:49.657" v="1203" actId="700"/>
          <ac:spMkLst>
            <pc:docMk/>
            <pc:sldMk cId="79215309" sldId="479"/>
            <ac:spMk id="6" creationId="{29B73D2B-4A9F-72EC-8751-9F81EA6F4C99}"/>
          </ac:spMkLst>
        </pc:spChg>
        <pc:spChg chg="add del mod ord">
          <ac:chgData name="Tao Wang" userId="4c28573d-a3b5-49c6-ada6-f1aca97644df" providerId="ADAL" clId="{66D7B4B2-E222-4CF0-A3C3-8A1629310E9D}" dt="2024-03-07T12:00:49.657" v="1203" actId="700"/>
          <ac:spMkLst>
            <pc:docMk/>
            <pc:sldMk cId="79215309" sldId="479"/>
            <ac:spMk id="8" creationId="{E1C8B9F3-B237-D806-D8E4-5A0CDD510E53}"/>
          </ac:spMkLst>
        </pc:spChg>
        <pc:spChg chg="add del mod ord">
          <ac:chgData name="Tao Wang" userId="4c28573d-a3b5-49c6-ada6-f1aca97644df" providerId="ADAL" clId="{66D7B4B2-E222-4CF0-A3C3-8A1629310E9D}" dt="2024-03-07T12:00:49.657" v="1203" actId="700"/>
          <ac:spMkLst>
            <pc:docMk/>
            <pc:sldMk cId="79215309" sldId="479"/>
            <ac:spMk id="9" creationId="{25D83863-617F-D822-1867-B064F7EDA491}"/>
          </ac:spMkLst>
        </pc:spChg>
        <pc:spChg chg="add del">
          <ac:chgData name="Tao Wang" userId="4c28573d-a3b5-49c6-ada6-f1aca97644df" providerId="ADAL" clId="{66D7B4B2-E222-4CF0-A3C3-8A1629310E9D}" dt="2024-03-07T12:00:47.975" v="1201" actId="26606"/>
          <ac:spMkLst>
            <pc:docMk/>
            <pc:sldMk cId="79215309" sldId="479"/>
            <ac:spMk id="14" creationId="{600B5AE2-C5CC-499C-8F2D-249888BE22C2}"/>
          </ac:spMkLst>
        </pc:spChg>
        <pc:spChg chg="add del">
          <ac:chgData name="Tao Wang" userId="4c28573d-a3b5-49c6-ada6-f1aca97644df" providerId="ADAL" clId="{66D7B4B2-E222-4CF0-A3C3-8A1629310E9D}" dt="2024-03-07T12:00:47.975" v="1201" actId="26606"/>
          <ac:spMkLst>
            <pc:docMk/>
            <pc:sldMk cId="79215309" sldId="479"/>
            <ac:spMk id="16" creationId="{BA7A3698-B350-40E5-8475-9BCC41A089FC}"/>
          </ac:spMkLst>
        </pc:spChg>
        <pc:spChg chg="add del">
          <ac:chgData name="Tao Wang" userId="4c28573d-a3b5-49c6-ada6-f1aca97644df" providerId="ADAL" clId="{66D7B4B2-E222-4CF0-A3C3-8A1629310E9D}" dt="2024-03-07T12:00:47.975" v="1201" actId="26606"/>
          <ac:spMkLst>
            <pc:docMk/>
            <pc:sldMk cId="79215309" sldId="479"/>
            <ac:spMk id="20" creationId="{990D0034-F768-41E7-85D4-F38C4DE85770}"/>
          </ac:spMkLst>
        </pc:spChg>
        <pc:spChg chg="add del">
          <ac:chgData name="Tao Wang" userId="4c28573d-a3b5-49c6-ada6-f1aca97644df" providerId="ADAL" clId="{66D7B4B2-E222-4CF0-A3C3-8A1629310E9D}" dt="2024-03-07T12:00:47.975" v="1201" actId="26606"/>
          <ac:spMkLst>
            <pc:docMk/>
            <pc:sldMk cId="79215309" sldId="479"/>
            <ac:spMk id="22" creationId="{C4F7E42D-8B5A-4FC8-81CD-9E60171F7FA8}"/>
          </ac:spMkLst>
        </pc:spChg>
        <pc:spChg chg="add del">
          <ac:chgData name="Tao Wang" userId="4c28573d-a3b5-49c6-ada6-f1aca97644df" providerId="ADAL" clId="{66D7B4B2-E222-4CF0-A3C3-8A1629310E9D}" dt="2024-03-07T12:00:47.975" v="1201" actId="26606"/>
          <ac:spMkLst>
            <pc:docMk/>
            <pc:sldMk cId="79215309" sldId="479"/>
            <ac:spMk id="24" creationId="{8C04651D-B9F4-4935-A02D-364153FBDF54}"/>
          </ac:spMkLst>
        </pc:spChg>
        <pc:picChg chg="add mod modCrop">
          <ac:chgData name="Tao Wang" userId="4c28573d-a3b5-49c6-ada6-f1aca97644df" providerId="ADAL" clId="{66D7B4B2-E222-4CF0-A3C3-8A1629310E9D}" dt="2024-03-07T12:00:48.885" v="1202" actId="1076"/>
          <ac:picMkLst>
            <pc:docMk/>
            <pc:sldMk cId="79215309" sldId="479"/>
            <ac:picMk id="7" creationId="{B90C0A97-C77A-6803-A741-C6AB36B23FC1}"/>
          </ac:picMkLst>
        </pc:picChg>
        <pc:cxnChg chg="add del">
          <ac:chgData name="Tao Wang" userId="4c28573d-a3b5-49c6-ada6-f1aca97644df" providerId="ADAL" clId="{66D7B4B2-E222-4CF0-A3C3-8A1629310E9D}" dt="2024-03-07T12:00:47.975" v="1201" actId="26606"/>
          <ac:cxnSpMkLst>
            <pc:docMk/>
            <pc:sldMk cId="79215309" sldId="479"/>
            <ac:cxnSpMk id="18" creationId="{0AC655C7-EC94-4BE6-84C8-2F9EFBBB2789}"/>
          </ac:cxnSpMkLst>
        </pc:cxnChg>
      </pc:sldChg>
      <pc:sldChg chg="addSp delSp modSp new mod setBg">
        <pc:chgData name="Tao Wang" userId="4c28573d-a3b5-49c6-ada6-f1aca97644df" providerId="ADAL" clId="{66D7B4B2-E222-4CF0-A3C3-8A1629310E9D}" dt="2024-03-07T12:12:45.401" v="1302" actId="1076"/>
        <pc:sldMkLst>
          <pc:docMk/>
          <pc:sldMk cId="2071970605" sldId="480"/>
        </pc:sldMkLst>
        <pc:spChg chg="mod">
          <ac:chgData name="Tao Wang" userId="4c28573d-a3b5-49c6-ada6-f1aca97644df" providerId="ADAL" clId="{66D7B4B2-E222-4CF0-A3C3-8A1629310E9D}" dt="2024-03-07T12:11:44.979" v="1290" actId="26606"/>
          <ac:spMkLst>
            <pc:docMk/>
            <pc:sldMk cId="2071970605" sldId="480"/>
            <ac:spMk id="2" creationId="{76E552A0-38B1-13F3-D5A8-85E4E64A05A1}"/>
          </ac:spMkLst>
        </pc:spChg>
        <pc:spChg chg="del">
          <ac:chgData name="Tao Wang" userId="4c28573d-a3b5-49c6-ada6-f1aca97644df" providerId="ADAL" clId="{66D7B4B2-E222-4CF0-A3C3-8A1629310E9D}" dt="2024-03-07T12:09:59.555" v="1285" actId="478"/>
          <ac:spMkLst>
            <pc:docMk/>
            <pc:sldMk cId="2071970605" sldId="480"/>
            <ac:spMk id="3" creationId="{ABEF15E2-76A8-E9F6-9984-249B7F297B49}"/>
          </ac:spMkLst>
        </pc:spChg>
        <pc:spChg chg="mod ord">
          <ac:chgData name="Tao Wang" userId="4c28573d-a3b5-49c6-ada6-f1aca97644df" providerId="ADAL" clId="{66D7B4B2-E222-4CF0-A3C3-8A1629310E9D}" dt="2024-03-07T12:12:45.401" v="1302" actId="1076"/>
          <ac:spMkLst>
            <pc:docMk/>
            <pc:sldMk cId="2071970605" sldId="480"/>
            <ac:spMk id="4" creationId="{0D0DF87A-1B20-F5BE-527A-454B0BE7CC22}"/>
          </ac:spMkLst>
        </pc:spChg>
        <pc:spChg chg="add">
          <ac:chgData name="Tao Wang" userId="4c28573d-a3b5-49c6-ada6-f1aca97644df" providerId="ADAL" clId="{66D7B4B2-E222-4CF0-A3C3-8A1629310E9D}" dt="2024-03-07T12:11:44.979" v="1290" actId="26606"/>
          <ac:spMkLst>
            <pc:docMk/>
            <pc:sldMk cId="2071970605" sldId="480"/>
            <ac:spMk id="1031" creationId="{3CFC9789-57F4-4B9C-ABAA-6F7C8BADCAE8}"/>
          </ac:spMkLst>
        </pc:spChg>
        <pc:spChg chg="add">
          <ac:chgData name="Tao Wang" userId="4c28573d-a3b5-49c6-ada6-f1aca97644df" providerId="ADAL" clId="{66D7B4B2-E222-4CF0-A3C3-8A1629310E9D}" dt="2024-03-07T12:11:44.979" v="1290" actId="26606"/>
          <ac:spMkLst>
            <pc:docMk/>
            <pc:sldMk cId="2071970605" sldId="480"/>
            <ac:spMk id="1033" creationId="{9B54F538-07DE-4652-B506-5D16E3EBBB0F}"/>
          </ac:spMkLst>
        </pc:spChg>
        <pc:spChg chg="add">
          <ac:chgData name="Tao Wang" userId="4c28573d-a3b5-49c6-ada6-f1aca97644df" providerId="ADAL" clId="{66D7B4B2-E222-4CF0-A3C3-8A1629310E9D}" dt="2024-03-07T12:11:44.979" v="1290" actId="26606"/>
          <ac:spMkLst>
            <pc:docMk/>
            <pc:sldMk cId="2071970605" sldId="480"/>
            <ac:spMk id="1037" creationId="{F83BAE65-D215-4292-9498-D9610AC2C69F}"/>
          </ac:spMkLst>
        </pc:spChg>
        <pc:spChg chg="add">
          <ac:chgData name="Tao Wang" userId="4c28573d-a3b5-49c6-ada6-f1aca97644df" providerId="ADAL" clId="{66D7B4B2-E222-4CF0-A3C3-8A1629310E9D}" dt="2024-03-07T12:11:44.979" v="1290" actId="26606"/>
          <ac:spMkLst>
            <pc:docMk/>
            <pc:sldMk cId="2071970605" sldId="480"/>
            <ac:spMk id="1041" creationId="{86C05757-249C-4F2B-B326-B940FDD9C439}"/>
          </ac:spMkLst>
        </pc:spChg>
        <pc:spChg chg="add">
          <ac:chgData name="Tao Wang" userId="4c28573d-a3b5-49c6-ada6-f1aca97644df" providerId="ADAL" clId="{66D7B4B2-E222-4CF0-A3C3-8A1629310E9D}" dt="2024-03-07T12:11:44.979" v="1290" actId="26606"/>
          <ac:spMkLst>
            <pc:docMk/>
            <pc:sldMk cId="2071970605" sldId="480"/>
            <ac:spMk id="1043" creationId="{EE922679-5189-4C5C-9FBB-6839F89C665D}"/>
          </ac:spMkLst>
        </pc:spChg>
        <pc:picChg chg="add mod">
          <ac:chgData name="Tao Wang" userId="4c28573d-a3b5-49c6-ada6-f1aca97644df" providerId="ADAL" clId="{66D7B4B2-E222-4CF0-A3C3-8A1629310E9D}" dt="2024-03-07T12:12:18.535" v="1297" actId="1076"/>
          <ac:picMkLst>
            <pc:docMk/>
            <pc:sldMk cId="2071970605" sldId="480"/>
            <ac:picMk id="1026" creationId="{9BF9F65A-9C8B-3946-3C58-5575B36ABBC6}"/>
          </ac:picMkLst>
        </pc:picChg>
        <pc:cxnChg chg="add">
          <ac:chgData name="Tao Wang" userId="4c28573d-a3b5-49c6-ada6-f1aca97644df" providerId="ADAL" clId="{66D7B4B2-E222-4CF0-A3C3-8A1629310E9D}" dt="2024-03-07T12:11:44.979" v="1290" actId="26606"/>
          <ac:cxnSpMkLst>
            <pc:docMk/>
            <pc:sldMk cId="2071970605" sldId="480"/>
            <ac:cxnSpMk id="1035" creationId="{03D56195-A6AC-4958-8B87-F7D009353EB1}"/>
          </ac:cxnSpMkLst>
        </pc:cxnChg>
        <pc:cxnChg chg="add">
          <ac:chgData name="Tao Wang" userId="4c28573d-a3b5-49c6-ada6-f1aca97644df" providerId="ADAL" clId="{66D7B4B2-E222-4CF0-A3C3-8A1629310E9D}" dt="2024-03-07T12:11:44.979" v="1290" actId="26606"/>
          <ac:cxnSpMkLst>
            <pc:docMk/>
            <pc:sldMk cId="2071970605" sldId="480"/>
            <ac:cxnSpMk id="1039" creationId="{5C99ACED-3F9B-471D-97BC-E5D2D23198C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07AC9C-1F6D-B44D-A8E3-4A1D77DB291B}" type="datetimeFigureOut">
              <a:rPr lang="en-US" smtClean="0"/>
              <a:t>3/7/2024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45E449-659A-1540-9594-05BA7D665F33}" type="slidenum">
              <a:rPr lang="en-US" smtClean="0"/>
              <a:t>‹#›</a:t>
            </a:fld>
            <a:endParaRPr lang="en-US"/>
          </a:p>
        </p:txBody>
      </p:sp>
    </p:spTree>
    <p:extLst>
      <p:ext uri="{BB962C8B-B14F-4D97-AF65-F5344CB8AC3E}">
        <p14:creationId xmlns:p14="http://schemas.microsoft.com/office/powerpoint/2010/main" val="7436563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45E449-659A-1540-9594-05BA7D665F3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058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2475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39709924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427291156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37031565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7130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103447086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5898704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4380867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64157623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7D0EFEE-2756-4A20-BF2A-63F0A94F99AC}" type="datetime4">
              <a:rPr lang="en-US" smtClean="0"/>
              <a:pPr/>
              <a:t>March 7, 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8241598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17D0EFEE-2756-4A20-BF2A-63F0A94F99AC}" type="datetime4">
              <a:rPr lang="en-US" smtClean="0"/>
              <a:pPr/>
              <a:t>March 7, 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39724527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7D0EFEE-2756-4A20-BF2A-63F0A94F99AC}" type="datetime4">
              <a:rPr lang="en-US" smtClean="0"/>
              <a:pPr/>
              <a:t>March 7, 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38DF745-7D3F-47F4-83A3-874385CFAA69}"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595263"/>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omparitech.com/privacy-security-tools/blockedinchina/"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baidu.com/"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youtube.com/watch?v=MFlxfuEZu5Y"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news.cn/world/2021-10/28/c_1211423929.htm"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youtube.com/watch?v=PnRo9AMT8FI"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jN2UBLb7U70" TargetMode="External"/><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rYnDevW2g88&amp;list=WL&amp;index=1" TargetMode="External"/><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H6Adz_arAYE" TargetMode="External"/><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youtube.com/watch?v=XVx1O94L4mM"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CF6CE0-DFE0-40FF-A8F5-BCB9FE94F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F1AD8E74-217D-466F-A776-590BC609E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2C984A69-A9E4-485D-BE1E-21A590126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05690" y="1863968"/>
            <a:ext cx="5485755" cy="3383955"/>
          </a:xfrm>
        </p:spPr>
        <p:txBody>
          <a:bodyPr vert="horz" lIns="91440" tIns="45720" rIns="91440" bIns="45720" rtlCol="0" anchor="ctr">
            <a:normAutofit/>
          </a:bodyPr>
          <a:lstStyle/>
          <a:p>
            <a:r>
              <a:rPr lang="en-GB" sz="3700" b="1" dirty="0">
                <a:solidFill>
                  <a:schemeClr val="tx1">
                    <a:lumMod val="75000"/>
                    <a:lumOff val="25000"/>
                  </a:schemeClr>
                </a:solidFill>
              </a:rPr>
              <a:t>Propaganda and Censorship:</a:t>
            </a:r>
            <a:br>
              <a:rPr lang="en-GB" sz="3700" b="1" dirty="0">
                <a:solidFill>
                  <a:schemeClr val="tx1">
                    <a:lumMod val="75000"/>
                    <a:lumOff val="25000"/>
                  </a:schemeClr>
                </a:solidFill>
              </a:rPr>
            </a:br>
            <a:r>
              <a:rPr lang="en-GB" sz="2400" dirty="0">
                <a:solidFill>
                  <a:schemeClr val="tx1">
                    <a:lumMod val="75000"/>
                    <a:lumOff val="25000"/>
                  </a:schemeClr>
                </a:solidFill>
              </a:rPr>
              <a:t>Institutions, Resistance, and Implications</a:t>
            </a:r>
            <a:br>
              <a:rPr lang="en-GB" sz="3700" dirty="0">
                <a:solidFill>
                  <a:schemeClr val="tx1">
                    <a:lumMod val="75000"/>
                    <a:lumOff val="25000"/>
                  </a:schemeClr>
                </a:solidFill>
              </a:rPr>
            </a:br>
            <a:endParaRPr lang="en-US" sz="3700" dirty="0">
              <a:solidFill>
                <a:schemeClr val="tx1">
                  <a:lumMod val="75000"/>
                  <a:lumOff val="25000"/>
                </a:schemeClr>
              </a:solidFill>
            </a:endParaRPr>
          </a:p>
        </p:txBody>
      </p:sp>
      <p:cxnSp>
        <p:nvCxnSpPr>
          <p:cNvPr id="44" name="Straight Connector 43">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body" sz="half" idx="2"/>
          </p:nvPr>
        </p:nvSpPr>
        <p:spPr>
          <a:xfrm>
            <a:off x="1355163" y="2534191"/>
            <a:ext cx="2901280" cy="1789616"/>
          </a:xfrm>
        </p:spPr>
        <p:txBody>
          <a:bodyPr vert="horz" lIns="0" tIns="45720" rIns="0" bIns="45720" rtlCol="0" anchor="ctr">
            <a:normAutofit/>
          </a:bodyPr>
          <a:lstStyle/>
          <a:p>
            <a:pPr algn="r">
              <a:spcBef>
                <a:spcPts val="1200"/>
              </a:spcBef>
              <a:spcAft>
                <a:spcPts val="200"/>
              </a:spcAft>
            </a:pPr>
            <a:r>
              <a:rPr lang="en-US" sz="2000" dirty="0">
                <a:solidFill>
                  <a:schemeClr val="tx1">
                    <a:lumMod val="75000"/>
                    <a:lumOff val="25000"/>
                  </a:schemeClr>
                </a:solidFill>
              </a:rPr>
              <a:t>T</a:t>
            </a:r>
            <a:r>
              <a:rPr lang="en-US" altLang="zh-CN" sz="2000" dirty="0">
                <a:solidFill>
                  <a:schemeClr val="tx1">
                    <a:lumMod val="75000"/>
                    <a:lumOff val="25000"/>
                  </a:schemeClr>
                </a:solidFill>
              </a:rPr>
              <a:t>ao Wang</a:t>
            </a:r>
          </a:p>
          <a:p>
            <a:pPr algn="r">
              <a:spcBef>
                <a:spcPts val="1200"/>
              </a:spcBef>
              <a:spcAft>
                <a:spcPts val="200"/>
              </a:spcAft>
            </a:pPr>
            <a:r>
              <a:rPr lang="en-US" altLang="zh-CN" sz="2000" dirty="0">
                <a:solidFill>
                  <a:schemeClr val="tx1">
                    <a:lumMod val="75000"/>
                    <a:lumOff val="25000"/>
                  </a:schemeClr>
                </a:solidFill>
              </a:rPr>
              <a:t>University of Manchester </a:t>
            </a:r>
          </a:p>
          <a:p>
            <a:pPr algn="r">
              <a:spcBef>
                <a:spcPts val="1200"/>
              </a:spcBef>
              <a:spcAft>
                <a:spcPts val="200"/>
              </a:spcAft>
            </a:pPr>
            <a:endParaRPr lang="en-US" sz="1800" cap="all" spc="200" dirty="0">
              <a:solidFill>
                <a:schemeClr val="tx1">
                  <a:lumMod val="75000"/>
                  <a:lumOff val="25000"/>
                </a:schemeClr>
              </a:solidFill>
            </a:endParaRPr>
          </a:p>
        </p:txBody>
      </p:sp>
    </p:spTree>
    <p:extLst>
      <p:ext uri="{BB962C8B-B14F-4D97-AF65-F5344CB8AC3E}">
        <p14:creationId xmlns:p14="http://schemas.microsoft.com/office/powerpoint/2010/main" val="3069532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1" name="Rectangle 41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3" name="Rectangle 41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6DBD1CD-9999-B044-89D6-C6F0C72BCC1D}"/>
              </a:ext>
            </a:extLst>
          </p:cNvPr>
          <p:cNvSpPr txBox="1"/>
          <p:nvPr/>
        </p:nvSpPr>
        <p:spPr>
          <a:xfrm>
            <a:off x="5181601" y="634946"/>
            <a:ext cx="6368142"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THE GREAT FIREWALL</a:t>
            </a:r>
          </a:p>
        </p:txBody>
      </p:sp>
      <p:pic>
        <p:nvPicPr>
          <p:cNvPr id="4106" name="Picture 10" descr="How Chinese Cybersecurity Standards Impact Doing Business In China ...">
            <a:extLst>
              <a:ext uri="{FF2B5EF4-FFF2-40B4-BE49-F238E27FC236}">
                <a16:creationId xmlns:a16="http://schemas.microsoft.com/office/drawing/2014/main" id="{C8337FF7-8F1D-C547-9022-5B1D42DB0E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55" r="53837"/>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4115" name="Straight Connector 41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A83033DA-94DA-1B44-9180-0454C26895A4}"/>
              </a:ext>
            </a:extLst>
          </p:cNvPr>
          <p:cNvSpPr>
            <a:spLocks noGrp="1"/>
          </p:cNvSpPr>
          <p:nvPr>
            <p:ph idx="1"/>
          </p:nvPr>
        </p:nvSpPr>
        <p:spPr>
          <a:xfrm>
            <a:off x="5181601" y="2198914"/>
            <a:ext cx="6368142" cy="3670180"/>
          </a:xfrm>
        </p:spPr>
        <p:txBody>
          <a:bodyPr vert="horz" lIns="0" tIns="45720" rIns="0" bIns="45720" rtlCol="0">
            <a:normAutofit/>
          </a:bodyPr>
          <a:lstStyle/>
          <a:p>
            <a:r>
              <a:rPr lang="en-US">
                <a:ln w="9525">
                  <a:noFill/>
                </a:ln>
              </a:rPr>
              <a:t>Developed between 1998-2006</a:t>
            </a:r>
          </a:p>
          <a:p>
            <a:r>
              <a:rPr lang="en-US">
                <a:ln w="9525">
                  <a:noFill/>
                </a:ln>
              </a:rPr>
              <a:t>Blocks sensitive comments and websites</a:t>
            </a:r>
          </a:p>
          <a:p>
            <a:r>
              <a:rPr lang="en-US">
                <a:ln w="9525">
                  <a:noFill/>
                </a:ln>
              </a:rPr>
              <a:t>Channels internet users to domestically run, state-monitored sites</a:t>
            </a:r>
          </a:p>
          <a:p>
            <a:r>
              <a:rPr lang="en-US">
                <a:ln w="9525">
                  <a:noFill/>
                </a:ln>
              </a:rPr>
              <a:t>Creates a Chinese domestic internet with parallel search engines, webpages etc. </a:t>
            </a:r>
          </a:p>
        </p:txBody>
      </p:sp>
    </p:spTree>
    <p:extLst>
      <p:ext uri="{BB962C8B-B14F-4D97-AF65-F5344CB8AC3E}">
        <p14:creationId xmlns:p14="http://schemas.microsoft.com/office/powerpoint/2010/main" val="1385236401"/>
      </p:ext>
    </p:extLst>
  </p:cSld>
  <p:clrMapOvr>
    <a:masterClrMapping/>
  </p:clrMapOvr>
  <mc:AlternateContent xmlns:mc="http://schemas.openxmlformats.org/markup-compatibility/2006" xmlns:p14="http://schemas.microsoft.com/office/powerpoint/2010/main">
    <mc:Choice Requires="p14">
      <p:transition spd="slow" p14:dur="2000" advTm="52215"/>
    </mc:Choice>
    <mc:Fallback xmlns="">
      <p:transition spd="slow" advTm="5221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AEEE94-4273-3747-8F76-17F44B704F81}"/>
              </a:ext>
            </a:extLst>
          </p:cNvPr>
          <p:cNvSpPr txBox="1"/>
          <p:nvPr/>
        </p:nvSpPr>
        <p:spPr>
          <a:xfrm>
            <a:off x="566057" y="653143"/>
            <a:ext cx="2710870" cy="2031325"/>
          </a:xfrm>
          <a:prstGeom prst="rect">
            <a:avLst/>
          </a:prstGeom>
          <a:noFill/>
        </p:spPr>
        <p:txBody>
          <a:bodyPr wrap="none" rtlCol="0">
            <a:spAutoFit/>
          </a:bodyPr>
          <a:lstStyle/>
          <a:p>
            <a:r>
              <a:rPr lang="en-GB" dirty="0"/>
              <a:t>Facebook (and Messenger)</a:t>
            </a:r>
          </a:p>
          <a:p>
            <a:r>
              <a:rPr lang="en-GB" dirty="0"/>
              <a:t>Instagram</a:t>
            </a:r>
          </a:p>
          <a:p>
            <a:r>
              <a:rPr lang="en-GB" dirty="0"/>
              <a:t>Pinterest</a:t>
            </a:r>
          </a:p>
          <a:p>
            <a:r>
              <a:rPr lang="en-GB" dirty="0"/>
              <a:t>Twitter</a:t>
            </a:r>
          </a:p>
          <a:p>
            <a:r>
              <a:rPr lang="en-GB" dirty="0"/>
              <a:t>Blogger</a:t>
            </a:r>
          </a:p>
          <a:p>
            <a:r>
              <a:rPr lang="en-GB" dirty="0"/>
              <a:t>Tumblr</a:t>
            </a:r>
          </a:p>
          <a:p>
            <a:r>
              <a:rPr lang="en-GB" dirty="0"/>
              <a:t>Blogspot</a:t>
            </a:r>
          </a:p>
        </p:txBody>
      </p:sp>
      <p:sp>
        <p:nvSpPr>
          <p:cNvPr id="3" name="TextBox 2">
            <a:extLst>
              <a:ext uri="{FF2B5EF4-FFF2-40B4-BE49-F238E27FC236}">
                <a16:creationId xmlns:a16="http://schemas.microsoft.com/office/drawing/2014/main" id="{4D7D8EE6-0E95-6242-BA9B-501C660FCF51}"/>
              </a:ext>
            </a:extLst>
          </p:cNvPr>
          <p:cNvSpPr txBox="1"/>
          <p:nvPr/>
        </p:nvSpPr>
        <p:spPr>
          <a:xfrm>
            <a:off x="3657600" y="653143"/>
            <a:ext cx="2355709" cy="2031325"/>
          </a:xfrm>
          <a:prstGeom prst="rect">
            <a:avLst/>
          </a:prstGeom>
          <a:noFill/>
        </p:spPr>
        <p:txBody>
          <a:bodyPr wrap="none" rtlCol="0">
            <a:spAutoFit/>
          </a:bodyPr>
          <a:lstStyle/>
          <a:p>
            <a:r>
              <a:rPr lang="en-GB" dirty="0"/>
              <a:t>New York Times</a:t>
            </a:r>
          </a:p>
          <a:p>
            <a:r>
              <a:rPr lang="en-GB" dirty="0"/>
              <a:t>The Financial Times</a:t>
            </a:r>
          </a:p>
          <a:p>
            <a:r>
              <a:rPr lang="en-GB" dirty="0"/>
              <a:t>The Economist</a:t>
            </a:r>
          </a:p>
          <a:p>
            <a:r>
              <a:rPr lang="en-GB" dirty="0"/>
              <a:t>The Wall Street Journal</a:t>
            </a:r>
          </a:p>
          <a:p>
            <a:r>
              <a:rPr lang="en-GB" dirty="0"/>
              <a:t>Bloomberg</a:t>
            </a:r>
          </a:p>
          <a:p>
            <a:r>
              <a:rPr lang="en-GB" dirty="0"/>
              <a:t>Google News</a:t>
            </a:r>
          </a:p>
          <a:p>
            <a:r>
              <a:rPr lang="en-GB" dirty="0"/>
              <a:t>Wikipedia</a:t>
            </a:r>
          </a:p>
        </p:txBody>
      </p:sp>
      <p:sp>
        <p:nvSpPr>
          <p:cNvPr id="4" name="TextBox 3">
            <a:extLst>
              <a:ext uri="{FF2B5EF4-FFF2-40B4-BE49-F238E27FC236}">
                <a16:creationId xmlns:a16="http://schemas.microsoft.com/office/drawing/2014/main" id="{4D18A3D1-D733-BB2A-5D45-1D40559FD34E}"/>
              </a:ext>
            </a:extLst>
          </p:cNvPr>
          <p:cNvSpPr txBox="1"/>
          <p:nvPr/>
        </p:nvSpPr>
        <p:spPr>
          <a:xfrm>
            <a:off x="6542314" y="653143"/>
            <a:ext cx="980268" cy="923330"/>
          </a:xfrm>
          <a:prstGeom prst="rect">
            <a:avLst/>
          </a:prstGeom>
          <a:noFill/>
        </p:spPr>
        <p:txBody>
          <a:bodyPr wrap="none" rtlCol="0">
            <a:spAutoFit/>
          </a:bodyPr>
          <a:lstStyle/>
          <a:p>
            <a:r>
              <a:rPr lang="en-GB" dirty="0"/>
              <a:t>YouTube</a:t>
            </a:r>
          </a:p>
          <a:p>
            <a:r>
              <a:rPr lang="en-GB" dirty="0"/>
              <a:t>Netflix</a:t>
            </a:r>
          </a:p>
          <a:p>
            <a:r>
              <a:rPr lang="en-GB" dirty="0"/>
              <a:t>Vimeo</a:t>
            </a:r>
          </a:p>
        </p:txBody>
      </p:sp>
      <p:sp>
        <p:nvSpPr>
          <p:cNvPr id="5" name="TextBox 4">
            <a:extLst>
              <a:ext uri="{FF2B5EF4-FFF2-40B4-BE49-F238E27FC236}">
                <a16:creationId xmlns:a16="http://schemas.microsoft.com/office/drawing/2014/main" id="{3C71D931-2070-80B9-7A2D-0EC7559C07F2}"/>
              </a:ext>
            </a:extLst>
          </p:cNvPr>
          <p:cNvSpPr txBox="1"/>
          <p:nvPr/>
        </p:nvSpPr>
        <p:spPr>
          <a:xfrm>
            <a:off x="8164286" y="653143"/>
            <a:ext cx="1532599" cy="1200329"/>
          </a:xfrm>
          <a:prstGeom prst="rect">
            <a:avLst/>
          </a:prstGeom>
          <a:noFill/>
        </p:spPr>
        <p:txBody>
          <a:bodyPr wrap="none" rtlCol="0">
            <a:spAutoFit/>
          </a:bodyPr>
          <a:lstStyle/>
          <a:p>
            <a:r>
              <a:rPr lang="en-GB" dirty="0"/>
              <a:t>Google Search</a:t>
            </a:r>
          </a:p>
          <a:p>
            <a:r>
              <a:rPr lang="en-GB" dirty="0"/>
              <a:t>Bing</a:t>
            </a:r>
          </a:p>
          <a:p>
            <a:r>
              <a:rPr lang="en-GB" dirty="0"/>
              <a:t>Yahoo</a:t>
            </a:r>
          </a:p>
          <a:p>
            <a:r>
              <a:rPr lang="en-GB" dirty="0"/>
              <a:t>DuckDuckGo</a:t>
            </a:r>
          </a:p>
        </p:txBody>
      </p:sp>
      <p:sp>
        <p:nvSpPr>
          <p:cNvPr id="6" name="TextBox 5">
            <a:extLst>
              <a:ext uri="{FF2B5EF4-FFF2-40B4-BE49-F238E27FC236}">
                <a16:creationId xmlns:a16="http://schemas.microsoft.com/office/drawing/2014/main" id="{B865C3F0-0901-4C2B-4A99-0BF12F77593A}"/>
              </a:ext>
            </a:extLst>
          </p:cNvPr>
          <p:cNvSpPr txBox="1"/>
          <p:nvPr/>
        </p:nvSpPr>
        <p:spPr>
          <a:xfrm>
            <a:off x="9916886" y="653143"/>
            <a:ext cx="2079171" cy="1754326"/>
          </a:xfrm>
          <a:prstGeom prst="rect">
            <a:avLst/>
          </a:prstGeom>
          <a:noFill/>
        </p:spPr>
        <p:txBody>
          <a:bodyPr wrap="square" rtlCol="0">
            <a:spAutoFit/>
          </a:bodyPr>
          <a:lstStyle/>
          <a:p>
            <a:r>
              <a:rPr lang="en-GB" dirty="0"/>
              <a:t>Messenger (and Facebook)</a:t>
            </a:r>
          </a:p>
          <a:p>
            <a:r>
              <a:rPr lang="en-GB" dirty="0"/>
              <a:t>WeChat</a:t>
            </a:r>
          </a:p>
          <a:p>
            <a:r>
              <a:rPr lang="en-GB" dirty="0"/>
              <a:t>Snapchat</a:t>
            </a:r>
          </a:p>
          <a:p>
            <a:r>
              <a:rPr lang="en-GB" dirty="0"/>
              <a:t>Telegram</a:t>
            </a:r>
          </a:p>
          <a:p>
            <a:r>
              <a:rPr lang="en-GB" dirty="0"/>
              <a:t>Signal</a:t>
            </a:r>
          </a:p>
        </p:txBody>
      </p:sp>
      <p:sp>
        <p:nvSpPr>
          <p:cNvPr id="7" name="TextBox 6">
            <a:extLst>
              <a:ext uri="{FF2B5EF4-FFF2-40B4-BE49-F238E27FC236}">
                <a16:creationId xmlns:a16="http://schemas.microsoft.com/office/drawing/2014/main" id="{45BC0288-7D46-1FFB-9C0F-63ED03CEB91F}"/>
              </a:ext>
            </a:extLst>
          </p:cNvPr>
          <p:cNvSpPr txBox="1"/>
          <p:nvPr/>
        </p:nvSpPr>
        <p:spPr>
          <a:xfrm>
            <a:off x="566057" y="3864429"/>
            <a:ext cx="4811486" cy="369332"/>
          </a:xfrm>
          <a:prstGeom prst="rect">
            <a:avLst/>
          </a:prstGeom>
          <a:noFill/>
        </p:spPr>
        <p:txBody>
          <a:bodyPr wrap="square" rtlCol="0">
            <a:spAutoFit/>
          </a:bodyPr>
          <a:lstStyle/>
          <a:p>
            <a:r>
              <a:rPr lang="en-GB" dirty="0">
                <a:hlinkClick r:id="rId2"/>
              </a:rPr>
              <a:t>Test if a site is blocked in China</a:t>
            </a:r>
            <a:endParaRPr lang="en-GB" dirty="0"/>
          </a:p>
        </p:txBody>
      </p:sp>
    </p:spTree>
    <p:extLst>
      <p:ext uri="{BB962C8B-B14F-4D97-AF65-F5344CB8AC3E}">
        <p14:creationId xmlns:p14="http://schemas.microsoft.com/office/powerpoint/2010/main" val="122885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4">
            <a:extLst>
              <a:ext uri="{FF2B5EF4-FFF2-40B4-BE49-F238E27FC236}">
                <a16:creationId xmlns:a16="http://schemas.microsoft.com/office/drawing/2014/main" id="{7DD36F29-9665-88F2-88E4-60B6209CCAF8}"/>
              </a:ext>
            </a:extLst>
          </p:cNvPr>
          <p:cNvPicPr>
            <a:picLocks noChangeAspect="1"/>
          </p:cNvPicPr>
          <p:nvPr/>
        </p:nvPicPr>
        <p:blipFill rotWithShape="1">
          <a:blip r:embed="rId2"/>
          <a:srcRect t="-5730" b="-5730"/>
          <a:stretch/>
        </p:blipFill>
        <p:spPr>
          <a:xfrm>
            <a:off x="4906107" y="-332102"/>
            <a:ext cx="6828693" cy="7674604"/>
          </a:xfrm>
          <a:prstGeom prst="rect">
            <a:avLst/>
          </a:prstGeom>
          <a:noFill/>
        </p:spPr>
      </p:pic>
      <p:sp>
        <p:nvSpPr>
          <p:cNvPr id="3" name="Title 2">
            <a:extLst>
              <a:ext uri="{FF2B5EF4-FFF2-40B4-BE49-F238E27FC236}">
                <a16:creationId xmlns:a16="http://schemas.microsoft.com/office/drawing/2014/main" id="{5393E6FA-E569-8F47-FDE1-20D62D282951}"/>
              </a:ext>
            </a:extLst>
          </p:cNvPr>
          <p:cNvSpPr>
            <a:spLocks noGrp="1"/>
          </p:cNvSpPr>
          <p:nvPr>
            <p:ph type="title"/>
          </p:nvPr>
        </p:nvSpPr>
        <p:spPr/>
        <p:txBody>
          <a:bodyPr/>
          <a:lstStyle/>
          <a:p>
            <a:r>
              <a:rPr lang="en-GB" b="1" dirty="0"/>
              <a:t>I</a:t>
            </a:r>
            <a:r>
              <a:rPr lang="en-US" altLang="zh-CN" b="1" dirty="0" err="1"/>
              <a:t>ntranet</a:t>
            </a:r>
            <a:endParaRPr lang="en-GB" b="1" dirty="0"/>
          </a:p>
        </p:txBody>
      </p:sp>
    </p:spTree>
    <p:extLst>
      <p:ext uri="{BB962C8B-B14F-4D97-AF65-F5344CB8AC3E}">
        <p14:creationId xmlns:p14="http://schemas.microsoft.com/office/powerpoint/2010/main" val="31697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Rectangle 1032">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5" name="Straight Connector 1034">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C4E58DC-9DD5-01E3-A3BA-62E8E093F17D}"/>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kern="1200" spc="-50" baseline="0" dirty="0">
                <a:latin typeface="+mj-lt"/>
                <a:ea typeface="+mj-ea"/>
                <a:cs typeface="+mj-cs"/>
              </a:rPr>
              <a:t>Search engine </a:t>
            </a:r>
            <a:r>
              <a:rPr lang="en-US" kern="1200" spc="-50" baseline="0" dirty="0">
                <a:latin typeface="+mj-lt"/>
                <a:ea typeface="+mj-ea"/>
                <a:cs typeface="+mj-cs"/>
                <a:hlinkClick r:id="rId2"/>
              </a:rPr>
              <a:t>examples</a:t>
            </a:r>
            <a:endParaRPr lang="en-US" kern="1200" spc="-50" baseline="0" dirty="0">
              <a:latin typeface="+mj-lt"/>
              <a:ea typeface="+mj-ea"/>
              <a:cs typeface="+mj-cs"/>
            </a:endParaRPr>
          </a:p>
        </p:txBody>
      </p:sp>
      <p:pic>
        <p:nvPicPr>
          <p:cNvPr id="1026" name="Picture 2" descr="Baidu vs Google: What's The Difference? - Asian Absolute UK">
            <a:extLst>
              <a:ext uri="{FF2B5EF4-FFF2-40B4-BE49-F238E27FC236}">
                <a16:creationId xmlns:a16="http://schemas.microsoft.com/office/drawing/2014/main" id="{8F2E34B7-AF19-7BF3-1502-DD2F9CB70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47" b="2"/>
          <a:stretch/>
        </p:blipFill>
        <p:spPr bwMode="auto">
          <a:xfrm>
            <a:off x="4075043" y="10"/>
            <a:ext cx="811127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58605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0E39F61-0304-47E3-BFDC-35A73E207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C9EF445-FE80-6E73-64CF-05DAED5C7D3B}"/>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3100"/>
              <a:t>Illustration of one-to-one user chat censorship in WeChat by CitizenLab at the University of Toronto</a:t>
            </a:r>
            <a:br>
              <a:rPr lang="en-US" sz="3100"/>
            </a:br>
            <a:endParaRPr lang="en-US" sz="3100"/>
          </a:p>
        </p:txBody>
      </p:sp>
      <p:pic>
        <p:nvPicPr>
          <p:cNvPr id="5" name="Picture 2" descr="https://citizenlab.ca/wp-content/uploads/2017/11/ncpc19_figure3-1024x1017.jpg">
            <a:extLst>
              <a:ext uri="{FF2B5EF4-FFF2-40B4-BE49-F238E27FC236}">
                <a16:creationId xmlns:a16="http://schemas.microsoft.com/office/drawing/2014/main" id="{518D897E-A1A7-32AE-00D7-9315FCBCB2F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 b="8508"/>
          <a:stretch/>
        </p:blipFill>
        <p:spPr bwMode="auto">
          <a:xfrm>
            <a:off x="4639733" y="10"/>
            <a:ext cx="7552266" cy="68579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B9E7B3B-A156-4356-BF35-7825C428E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982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D033-7BDE-A246-9B9F-D1560CE08CB6}"/>
              </a:ext>
            </a:extLst>
          </p:cNvPr>
          <p:cNvSpPr>
            <a:spLocks noGrp="1"/>
          </p:cNvSpPr>
          <p:nvPr>
            <p:ph type="title"/>
          </p:nvPr>
        </p:nvSpPr>
        <p:spPr/>
        <p:txBody>
          <a:bodyPr>
            <a:normAutofit/>
          </a:bodyPr>
          <a:lstStyle/>
          <a:p>
            <a:r>
              <a:rPr lang="en-GB" sz="4000" b="1" dirty="0"/>
              <a:t>And then there is resistance.</a:t>
            </a:r>
          </a:p>
        </p:txBody>
      </p:sp>
      <p:sp>
        <p:nvSpPr>
          <p:cNvPr id="3" name="Content Placeholder 2">
            <a:extLst>
              <a:ext uri="{FF2B5EF4-FFF2-40B4-BE49-F238E27FC236}">
                <a16:creationId xmlns:a16="http://schemas.microsoft.com/office/drawing/2014/main" id="{A950C3DB-1F01-55C4-7C3D-0E5973DD2DAE}"/>
              </a:ext>
            </a:extLst>
          </p:cNvPr>
          <p:cNvSpPr>
            <a:spLocks noGrp="1"/>
          </p:cNvSpPr>
          <p:nvPr>
            <p:ph idx="1"/>
          </p:nvPr>
        </p:nvSpPr>
        <p:spPr/>
        <p:txBody>
          <a:bodyPr/>
          <a:lstStyle/>
          <a:p>
            <a:endParaRPr lang="en-GB"/>
          </a:p>
        </p:txBody>
      </p:sp>
      <p:sp>
        <p:nvSpPr>
          <p:cNvPr id="4" name="Text Placeholder 3">
            <a:extLst>
              <a:ext uri="{FF2B5EF4-FFF2-40B4-BE49-F238E27FC236}">
                <a16:creationId xmlns:a16="http://schemas.microsoft.com/office/drawing/2014/main" id="{4E2B3700-2EE5-91DC-4FCB-8544C60CCC47}"/>
              </a:ext>
            </a:extLst>
          </p:cNvPr>
          <p:cNvSpPr>
            <a:spLocks noGrp="1"/>
          </p:cNvSpPr>
          <p:nvPr>
            <p:ph type="body" sz="half" idx="2"/>
          </p:nvPr>
        </p:nvSpPr>
        <p:spPr>
          <a:xfrm>
            <a:off x="457200" y="3091542"/>
            <a:ext cx="3200400" cy="3213661"/>
          </a:xfrm>
        </p:spPr>
        <p:txBody>
          <a:bodyPr>
            <a:normAutofit/>
          </a:bodyPr>
          <a:lstStyle/>
          <a:p>
            <a:r>
              <a:rPr lang="en-GB" sz="2000" dirty="0">
                <a:hlinkClick r:id="rId2"/>
              </a:rPr>
              <a:t>Song of the "Grass Mud Horse"</a:t>
            </a:r>
            <a:endParaRPr lang="en-GB" sz="2000" dirty="0"/>
          </a:p>
        </p:txBody>
      </p:sp>
      <p:pic>
        <p:nvPicPr>
          <p:cNvPr id="5" name="Picture 4" descr="草泥马之歌- YouTube">
            <a:extLst>
              <a:ext uri="{FF2B5EF4-FFF2-40B4-BE49-F238E27FC236}">
                <a16:creationId xmlns:a16="http://schemas.microsoft.com/office/drawing/2014/main" id="{2649A669-FE45-3B8E-D45D-0262BA4667A8}"/>
              </a:ext>
            </a:extLst>
          </p:cNvPr>
          <p:cNvPicPr>
            <a:picLocks noChangeAspect="1"/>
          </p:cNvPicPr>
          <p:nvPr/>
        </p:nvPicPr>
        <p:blipFill rotWithShape="1">
          <a:blip r:embed="rId3">
            <a:extLst>
              <a:ext uri="{28A0092B-C50C-407E-A947-70E740481C1C}">
                <a14:useLocalDpi xmlns:a14="http://schemas.microsoft.com/office/drawing/2010/main" val="0"/>
              </a:ext>
            </a:extLst>
          </a:blip>
          <a:srcRect r="11072"/>
          <a:stretch/>
        </p:blipFill>
        <p:spPr bwMode="auto">
          <a:xfrm>
            <a:off x="4060373" y="0"/>
            <a:ext cx="8131627" cy="6858000"/>
          </a:xfrm>
          <a:prstGeom prst="rect">
            <a:avLst/>
          </a:prstGeom>
          <a:noFill/>
          <a:ln>
            <a:noFill/>
          </a:ln>
        </p:spPr>
      </p:pic>
    </p:spTree>
    <p:extLst>
      <p:ext uri="{BB962C8B-B14F-4D97-AF65-F5344CB8AC3E}">
        <p14:creationId xmlns:p14="http://schemas.microsoft.com/office/powerpoint/2010/main" val="2449090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5D17-4234-8A88-1110-C12FCAC48B62}"/>
              </a:ext>
            </a:extLst>
          </p:cNvPr>
          <p:cNvSpPr>
            <a:spLocks noGrp="1"/>
          </p:cNvSpPr>
          <p:nvPr>
            <p:ph type="title"/>
          </p:nvPr>
        </p:nvSpPr>
        <p:spPr>
          <a:xfrm>
            <a:off x="359229" y="1367245"/>
            <a:ext cx="3200400" cy="2286000"/>
          </a:xfrm>
        </p:spPr>
        <p:txBody>
          <a:bodyPr>
            <a:normAutofit/>
          </a:bodyPr>
          <a:lstStyle/>
          <a:p>
            <a:r>
              <a:rPr lang="en-GB" b="1" dirty="0"/>
              <a:t>Does propaganda work? If yes, how? </a:t>
            </a:r>
          </a:p>
        </p:txBody>
      </p:sp>
      <p:sp>
        <p:nvSpPr>
          <p:cNvPr id="3" name="Content Placeholder 2">
            <a:extLst>
              <a:ext uri="{FF2B5EF4-FFF2-40B4-BE49-F238E27FC236}">
                <a16:creationId xmlns:a16="http://schemas.microsoft.com/office/drawing/2014/main" id="{8E7FB935-E131-CFB0-DB43-887FE43F0039}"/>
              </a:ext>
            </a:extLst>
          </p:cNvPr>
          <p:cNvSpPr>
            <a:spLocks noGrp="1"/>
          </p:cNvSpPr>
          <p:nvPr>
            <p:ph idx="1"/>
          </p:nvPr>
        </p:nvSpPr>
        <p:spPr>
          <a:xfrm>
            <a:off x="4800600" y="1449977"/>
            <a:ext cx="6492240" cy="3840480"/>
          </a:xfrm>
        </p:spPr>
        <p:txBody>
          <a:bodyPr>
            <a:normAutofit/>
          </a:bodyPr>
          <a:lstStyle/>
          <a:p>
            <a:pPr marL="446088" indent="-358775">
              <a:buFont typeface="Wingdings" panose="05000000000000000000" pitchFamily="2" charset="2"/>
              <a:buChar char="§"/>
            </a:pPr>
            <a:r>
              <a:rPr lang="en-GB" sz="2400" dirty="0"/>
              <a:t>Propaganda that mobilizes people</a:t>
            </a:r>
          </a:p>
          <a:p>
            <a:pPr marL="446088" indent="-358775">
              <a:buFont typeface="Wingdings" panose="05000000000000000000" pitchFamily="2" charset="2"/>
              <a:buChar char="§"/>
            </a:pPr>
            <a:r>
              <a:rPr lang="en-GB" sz="2400" dirty="0"/>
              <a:t>Propaganda that coerces people</a:t>
            </a:r>
          </a:p>
          <a:p>
            <a:pPr marL="446088" indent="-358775">
              <a:buFont typeface="Wingdings" panose="05000000000000000000" pitchFamily="2" charset="2"/>
              <a:buChar char="§"/>
            </a:pPr>
            <a:r>
              <a:rPr lang="en-GB" sz="2400" dirty="0"/>
              <a:t>Propaganda that signals to foreign audiences </a:t>
            </a:r>
          </a:p>
          <a:p>
            <a:pPr marL="446088" indent="-358775">
              <a:buFont typeface="Wingdings" panose="05000000000000000000" pitchFamily="2" charset="2"/>
              <a:buChar char="§"/>
            </a:pPr>
            <a:r>
              <a:rPr lang="en-GB" sz="2400" dirty="0"/>
              <a:t>Propaganda that diverts attention </a:t>
            </a:r>
          </a:p>
          <a:p>
            <a:pPr marL="446088" indent="-358775">
              <a:buFont typeface="Wingdings" panose="05000000000000000000" pitchFamily="2" charset="2"/>
              <a:buChar char="§"/>
            </a:pPr>
            <a:r>
              <a:rPr lang="en-GB" sz="2400" dirty="0"/>
              <a:t>Propaganda that pacifies nationalists </a:t>
            </a:r>
          </a:p>
        </p:txBody>
      </p:sp>
    </p:spTree>
    <p:extLst>
      <p:ext uri="{BB962C8B-B14F-4D97-AF65-F5344CB8AC3E}">
        <p14:creationId xmlns:p14="http://schemas.microsoft.com/office/powerpoint/2010/main" val="3946640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3">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5">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17">
            <a:extLst>
              <a:ext uri="{FF2B5EF4-FFF2-40B4-BE49-F238E27FC236}">
                <a16:creationId xmlns:a16="http://schemas.microsoft.com/office/drawing/2014/main" id="{C134A61E-E750-4776-9144-4A5FDF9D7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23DA44-6443-1E00-3BFE-F93C4FB3FE0E}"/>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4400" b="1" dirty="0"/>
              <a:t>Propaganda that mobilizes the domestic population</a:t>
            </a:r>
          </a:p>
        </p:txBody>
      </p:sp>
      <p:sp>
        <p:nvSpPr>
          <p:cNvPr id="4" name="Text Placeholder 3">
            <a:extLst>
              <a:ext uri="{FF2B5EF4-FFF2-40B4-BE49-F238E27FC236}">
                <a16:creationId xmlns:a16="http://schemas.microsoft.com/office/drawing/2014/main" id="{3D16F5B5-C015-F6C4-008E-42EC01B85A16}"/>
              </a:ext>
            </a:extLst>
          </p:cNvPr>
          <p:cNvSpPr>
            <a:spLocks noGrp="1"/>
          </p:cNvSpPr>
          <p:nvPr>
            <p:ph type="body" sz="half" idx="2"/>
          </p:nvPr>
        </p:nvSpPr>
        <p:spPr>
          <a:xfrm>
            <a:off x="8096885" y="4064527"/>
            <a:ext cx="3659246" cy="1554480"/>
          </a:xfrm>
        </p:spPr>
        <p:txBody>
          <a:bodyPr vert="horz" lIns="91440" tIns="45720" rIns="91440" bIns="45720" rtlCol="0">
            <a:normAutofit/>
          </a:bodyPr>
          <a:lstStyle/>
          <a:p>
            <a:pPr>
              <a:spcBef>
                <a:spcPts val="1200"/>
              </a:spcBef>
              <a:spcAft>
                <a:spcPts val="200"/>
              </a:spcAft>
            </a:pPr>
            <a:r>
              <a:rPr lang="en-US" sz="2000" cap="all" spc="200" dirty="0">
                <a:latin typeface="+mj-lt"/>
                <a:hlinkClick r:id="rId2"/>
              </a:rPr>
              <a:t>Can propaganda content arouse anti-foreign attitudes? </a:t>
            </a:r>
            <a:endParaRPr lang="en-US" sz="2000" cap="all" spc="200" dirty="0">
              <a:latin typeface="+mj-lt"/>
            </a:endParaRPr>
          </a:p>
        </p:txBody>
      </p:sp>
      <p:sp>
        <p:nvSpPr>
          <p:cNvPr id="26" name="Rectangle 19">
            <a:extLst>
              <a:ext uri="{FF2B5EF4-FFF2-40B4-BE49-F238E27FC236}">
                <a16:creationId xmlns:a16="http://schemas.microsoft.com/office/drawing/2014/main" id="{CEEAEDD6-A8CD-4422-9792-D2A94C8D2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 person standing next to another person&#10;&#10;Description automatically generated">
            <a:extLst>
              <a:ext uri="{FF2B5EF4-FFF2-40B4-BE49-F238E27FC236}">
                <a16:creationId xmlns:a16="http://schemas.microsoft.com/office/drawing/2014/main" id="{85907EF3-6D73-F709-4775-87E29499356D}"/>
              </a:ext>
            </a:extLst>
          </p:cNvPr>
          <p:cNvPicPr>
            <a:picLocks noChangeAspect="1"/>
          </p:cNvPicPr>
          <p:nvPr/>
        </p:nvPicPr>
        <p:blipFill rotWithShape="1">
          <a:blip r:embed="rId3">
            <a:extLst>
              <a:ext uri="{28A0092B-C50C-407E-A947-70E740481C1C}">
                <a14:useLocalDpi xmlns:a14="http://schemas.microsoft.com/office/drawing/2010/main" val="0"/>
              </a:ext>
            </a:extLst>
          </a:blip>
          <a:srcRect l="1" r="38177"/>
          <a:stretch/>
        </p:blipFill>
        <p:spPr bwMode="auto">
          <a:xfrm>
            <a:off x="0" y="0"/>
            <a:ext cx="7556906" cy="6858000"/>
          </a:xfrm>
          <a:prstGeom prst="rect">
            <a:avLst/>
          </a:prstGeom>
          <a:noFill/>
          <a:ln>
            <a:noFill/>
          </a:ln>
        </p:spPr>
      </p:pic>
    </p:spTree>
    <p:extLst>
      <p:ext uri="{BB962C8B-B14F-4D97-AF65-F5344CB8AC3E}">
        <p14:creationId xmlns:p14="http://schemas.microsoft.com/office/powerpoint/2010/main" val="359319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1A3C-FFED-20CB-1272-D07229E49B56}"/>
              </a:ext>
            </a:extLst>
          </p:cNvPr>
          <p:cNvSpPr>
            <a:spLocks noGrp="1"/>
          </p:cNvSpPr>
          <p:nvPr>
            <p:ph type="title"/>
          </p:nvPr>
        </p:nvSpPr>
        <p:spPr/>
        <p:txBody>
          <a:bodyPr/>
          <a:lstStyle/>
          <a:p>
            <a:r>
              <a:rPr lang="en-GB" b="1" dirty="0"/>
              <a:t>Can propaganda content arouse anti-foreign attitudes? </a:t>
            </a:r>
          </a:p>
        </p:txBody>
      </p:sp>
      <p:sp>
        <p:nvSpPr>
          <p:cNvPr id="4" name="Text Placeholder 3">
            <a:extLst>
              <a:ext uri="{FF2B5EF4-FFF2-40B4-BE49-F238E27FC236}">
                <a16:creationId xmlns:a16="http://schemas.microsoft.com/office/drawing/2014/main" id="{B81D5EAA-E33D-78F3-CE08-57589A9E4A40}"/>
              </a:ext>
            </a:extLst>
          </p:cNvPr>
          <p:cNvSpPr>
            <a:spLocks noGrp="1"/>
          </p:cNvSpPr>
          <p:nvPr>
            <p:ph type="body" sz="half" idx="2"/>
          </p:nvPr>
        </p:nvSpPr>
        <p:spPr>
          <a:xfrm>
            <a:off x="457200" y="3298370"/>
            <a:ext cx="3200400" cy="3006833"/>
          </a:xfrm>
        </p:spPr>
        <p:txBody>
          <a:bodyPr/>
          <a:lstStyle/>
          <a:p>
            <a:r>
              <a:rPr lang="en-GB" sz="1800" dirty="0"/>
              <a:t>Mattingly and Yao 2022</a:t>
            </a:r>
          </a:p>
          <a:p>
            <a:r>
              <a:rPr lang="en-GB" sz="1800" dirty="0"/>
              <a:t>Headline findings: Propaganda effectively manipulates anger as well as anti-foreign sentiment and </a:t>
            </a:r>
            <a:r>
              <a:rPr lang="en-GB" sz="1800" dirty="0" err="1"/>
              <a:t>behavior</a:t>
            </a:r>
            <a:r>
              <a:rPr lang="en-GB" sz="1800" dirty="0"/>
              <a:t>, with heightened anti-foreign attitudes persisting up to a week.</a:t>
            </a:r>
          </a:p>
          <a:p>
            <a:endParaRPr lang="en-GB" dirty="0"/>
          </a:p>
        </p:txBody>
      </p:sp>
      <p:pic>
        <p:nvPicPr>
          <p:cNvPr id="5" name="Picture 4">
            <a:extLst>
              <a:ext uri="{FF2B5EF4-FFF2-40B4-BE49-F238E27FC236}">
                <a16:creationId xmlns:a16="http://schemas.microsoft.com/office/drawing/2014/main" id="{8FF2DA55-AB03-A35D-4D88-C0E22DDF3A0C}"/>
              </a:ext>
            </a:extLst>
          </p:cNvPr>
          <p:cNvPicPr>
            <a:picLocks noChangeAspect="1"/>
          </p:cNvPicPr>
          <p:nvPr/>
        </p:nvPicPr>
        <p:blipFill>
          <a:blip r:embed="rId2"/>
          <a:stretch>
            <a:fillRect/>
          </a:stretch>
        </p:blipFill>
        <p:spPr>
          <a:xfrm>
            <a:off x="5054510" y="-1"/>
            <a:ext cx="5903195" cy="6858001"/>
          </a:xfrm>
          <a:prstGeom prst="rect">
            <a:avLst/>
          </a:prstGeom>
        </p:spPr>
      </p:pic>
    </p:spTree>
    <p:extLst>
      <p:ext uri="{BB962C8B-B14F-4D97-AF65-F5344CB8AC3E}">
        <p14:creationId xmlns:p14="http://schemas.microsoft.com/office/powerpoint/2010/main" val="1541716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81D5EAA-E33D-78F3-CE08-57589A9E4A40}"/>
              </a:ext>
            </a:extLst>
          </p:cNvPr>
          <p:cNvSpPr>
            <a:spLocks noGrp="1"/>
          </p:cNvSpPr>
          <p:nvPr>
            <p:ph type="body" sz="half" idx="2"/>
          </p:nvPr>
        </p:nvSpPr>
        <p:spPr>
          <a:xfrm>
            <a:off x="457200" y="914400"/>
            <a:ext cx="3200400" cy="5390803"/>
          </a:xfrm>
        </p:spPr>
        <p:txBody>
          <a:bodyPr>
            <a:normAutofit lnSpcReduction="10000"/>
          </a:bodyPr>
          <a:lstStyle/>
          <a:p>
            <a:pPr marL="342900" indent="-342900">
              <a:buFont typeface="Wingdings" panose="05000000000000000000" pitchFamily="2" charset="2"/>
              <a:buChar char="§"/>
            </a:pPr>
            <a:r>
              <a:rPr lang="en-GB" sz="2000" dirty="0"/>
              <a:t>Anti-Japan television drama = a television drama about the Sino-Japanese War;</a:t>
            </a:r>
          </a:p>
          <a:p>
            <a:pPr marL="342900" indent="-342900">
              <a:buFont typeface="Wingdings" panose="05000000000000000000" pitchFamily="2" charset="2"/>
              <a:buChar char="§"/>
            </a:pPr>
            <a:r>
              <a:rPr lang="en-GB" sz="2000" dirty="0"/>
              <a:t>State news broadcast = newscast focusing on Xi Jinping’s participation in the annual national commemoration of the 1937 Nanjing Massacre, one of three public holidays memorializing the war;</a:t>
            </a:r>
          </a:p>
          <a:p>
            <a:pPr marL="342900" indent="-342900">
              <a:buFont typeface="Wingdings" panose="05000000000000000000" pitchFamily="2" charset="2"/>
              <a:buChar char="§"/>
            </a:pPr>
            <a:r>
              <a:rPr lang="en-GB" sz="2000" dirty="0"/>
              <a:t>Anti-US social media video = a video containing a message denouncing American interference in the 2019 Hong Kong protests.</a:t>
            </a:r>
          </a:p>
        </p:txBody>
      </p:sp>
      <p:pic>
        <p:nvPicPr>
          <p:cNvPr id="5" name="Picture 4">
            <a:extLst>
              <a:ext uri="{FF2B5EF4-FFF2-40B4-BE49-F238E27FC236}">
                <a16:creationId xmlns:a16="http://schemas.microsoft.com/office/drawing/2014/main" id="{8FF2DA55-AB03-A35D-4D88-C0E22DDF3A0C}"/>
              </a:ext>
            </a:extLst>
          </p:cNvPr>
          <p:cNvPicPr>
            <a:picLocks noChangeAspect="1"/>
          </p:cNvPicPr>
          <p:nvPr/>
        </p:nvPicPr>
        <p:blipFill>
          <a:blip r:embed="rId2"/>
          <a:stretch>
            <a:fillRect/>
          </a:stretch>
        </p:blipFill>
        <p:spPr>
          <a:xfrm>
            <a:off x="5054510" y="-1"/>
            <a:ext cx="5903195" cy="6858001"/>
          </a:xfrm>
          <a:prstGeom prst="rect">
            <a:avLst/>
          </a:prstGeom>
        </p:spPr>
      </p:pic>
    </p:spTree>
    <p:extLst>
      <p:ext uri="{BB962C8B-B14F-4D97-AF65-F5344CB8AC3E}">
        <p14:creationId xmlns:p14="http://schemas.microsoft.com/office/powerpoint/2010/main" val="176365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B87BC9B-2544-DD70-1F6A-D9AD38DFAF25}"/>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4400" b="1" dirty="0"/>
              <a:t>Propaganda example</a:t>
            </a:r>
            <a:endParaRPr lang="en-US" sz="4400" b="1" kern="1200" spc="-50" baseline="0" dirty="0">
              <a:latin typeface="+mj-lt"/>
              <a:ea typeface="+mj-ea"/>
              <a:cs typeface="+mj-cs"/>
            </a:endParaRPr>
          </a:p>
        </p:txBody>
      </p:sp>
      <p:sp>
        <p:nvSpPr>
          <p:cNvPr id="4" name="Text Placeholder 3">
            <a:extLst>
              <a:ext uri="{FF2B5EF4-FFF2-40B4-BE49-F238E27FC236}">
                <a16:creationId xmlns:a16="http://schemas.microsoft.com/office/drawing/2014/main" id="{3A0E8DD9-294B-EB58-5F02-3E08560A660A}"/>
              </a:ext>
            </a:extLst>
          </p:cNvPr>
          <p:cNvSpPr>
            <a:spLocks noGrp="1"/>
          </p:cNvSpPr>
          <p:nvPr>
            <p:ph type="body" sz="half" idx="2"/>
          </p:nvPr>
        </p:nvSpPr>
        <p:spPr>
          <a:xfrm>
            <a:off x="576943" y="3024856"/>
            <a:ext cx="3200400" cy="2964463"/>
          </a:xfrm>
        </p:spPr>
        <p:txBody>
          <a:bodyPr vert="horz" lIns="0" tIns="45720" rIns="0" bIns="45720" rtlCol="0">
            <a:normAutofit/>
          </a:bodyPr>
          <a:lstStyle/>
          <a:p>
            <a:r>
              <a:rPr lang="en-US" sz="3600" dirty="0">
                <a:hlinkClick r:id="rId2"/>
              </a:rPr>
              <a:t>Who is Xi Dada?</a:t>
            </a:r>
            <a:endParaRPr lang="en-US" sz="3600" dirty="0"/>
          </a:p>
        </p:txBody>
      </p:sp>
      <p:pic>
        <p:nvPicPr>
          <p:cNvPr id="5" name="Content Placeholder 4" descr="Foreign students praise Xi Jinping in PR video | CNN">
            <a:extLst>
              <a:ext uri="{FF2B5EF4-FFF2-40B4-BE49-F238E27FC236}">
                <a16:creationId xmlns:a16="http://schemas.microsoft.com/office/drawing/2014/main" id="{8E4E9541-D055-BB0F-47C6-45BD897A510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1294"/>
          <a:stretch/>
        </p:blipFill>
        <p:spPr bwMode="auto">
          <a:xfrm>
            <a:off x="4075043" y="10"/>
            <a:ext cx="8111272" cy="6857990"/>
          </a:xfrm>
          <a:prstGeom prst="rect">
            <a:avLst/>
          </a:prstGeom>
          <a:noFill/>
        </p:spPr>
      </p:pic>
      <p:sp>
        <p:nvSpPr>
          <p:cNvPr id="20" name="Rectangle 19">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329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81D5EAA-E33D-78F3-CE08-57589A9E4A40}"/>
              </a:ext>
            </a:extLst>
          </p:cNvPr>
          <p:cNvSpPr>
            <a:spLocks noGrp="1"/>
          </p:cNvSpPr>
          <p:nvPr>
            <p:ph type="body" sz="half" idx="2"/>
          </p:nvPr>
        </p:nvSpPr>
        <p:spPr>
          <a:xfrm>
            <a:off x="457200" y="337458"/>
            <a:ext cx="3200400" cy="5967746"/>
          </a:xfrm>
        </p:spPr>
        <p:txBody>
          <a:bodyPr>
            <a:normAutofit fontScale="92500" lnSpcReduction="10000"/>
          </a:bodyPr>
          <a:lstStyle/>
          <a:p>
            <a:pPr marL="342900" indent="-342900">
              <a:buFont typeface="Wingdings" panose="05000000000000000000" pitchFamily="2" charset="2"/>
              <a:buChar char="§"/>
            </a:pPr>
            <a:r>
              <a:rPr lang="en-GB" sz="2000" dirty="0"/>
              <a:t>The television drama soft propaganda clip had the largest effect, increasing anti-Japanese sentiment by 0.38 of a SD in the Round One survey and a nearly identical 0.35 of a SD in the Round Two survey, where the comparison group viewed a placebo video instead of no video. </a:t>
            </a:r>
          </a:p>
          <a:p>
            <a:pPr marL="342900" indent="-342900">
              <a:buFont typeface="Wingdings" panose="05000000000000000000" pitchFamily="2" charset="2"/>
              <a:buChar char="§"/>
            </a:pPr>
            <a:r>
              <a:rPr lang="en-GB" sz="2000" dirty="0"/>
              <a:t>The television news propaganda clip covering Nanjing war memorials increased anti-foreign attitudes in our index by 0.26 of a SD. </a:t>
            </a:r>
          </a:p>
          <a:p>
            <a:pPr marL="342900" indent="-342900">
              <a:buFont typeface="Wingdings" panose="05000000000000000000" pitchFamily="2" charset="2"/>
              <a:buChar char="§"/>
            </a:pPr>
            <a:r>
              <a:rPr lang="en-GB" sz="2000" dirty="0"/>
              <a:t>The social media clips about US interference in Hong Kong increased anti-foreign attitudes by 0.22 of a SD.</a:t>
            </a:r>
          </a:p>
        </p:txBody>
      </p:sp>
      <p:pic>
        <p:nvPicPr>
          <p:cNvPr id="5" name="Picture 4">
            <a:extLst>
              <a:ext uri="{FF2B5EF4-FFF2-40B4-BE49-F238E27FC236}">
                <a16:creationId xmlns:a16="http://schemas.microsoft.com/office/drawing/2014/main" id="{8FF2DA55-AB03-A35D-4D88-C0E22DDF3A0C}"/>
              </a:ext>
            </a:extLst>
          </p:cNvPr>
          <p:cNvPicPr>
            <a:picLocks noChangeAspect="1"/>
          </p:cNvPicPr>
          <p:nvPr/>
        </p:nvPicPr>
        <p:blipFill>
          <a:blip r:embed="rId2"/>
          <a:stretch>
            <a:fillRect/>
          </a:stretch>
        </p:blipFill>
        <p:spPr>
          <a:xfrm>
            <a:off x="5054510" y="-1"/>
            <a:ext cx="5903195" cy="6858001"/>
          </a:xfrm>
          <a:prstGeom prst="rect">
            <a:avLst/>
          </a:prstGeom>
        </p:spPr>
      </p:pic>
    </p:spTree>
    <p:extLst>
      <p:ext uri="{BB962C8B-B14F-4D97-AF65-F5344CB8AC3E}">
        <p14:creationId xmlns:p14="http://schemas.microsoft.com/office/powerpoint/2010/main" val="1862052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BA04-0F01-EFF9-1F33-BF410497505C}"/>
              </a:ext>
            </a:extLst>
          </p:cNvPr>
          <p:cNvSpPr>
            <a:spLocks noGrp="1"/>
          </p:cNvSpPr>
          <p:nvPr>
            <p:ph type="title"/>
          </p:nvPr>
        </p:nvSpPr>
        <p:spPr>
          <a:xfrm>
            <a:off x="457200" y="446314"/>
            <a:ext cx="3200400" cy="1552302"/>
          </a:xfrm>
        </p:spPr>
        <p:txBody>
          <a:bodyPr/>
          <a:lstStyle/>
          <a:p>
            <a:r>
              <a:rPr lang="en-GB" dirty="0"/>
              <a:t>Do the effects of soft propaganda endure?</a:t>
            </a:r>
          </a:p>
        </p:txBody>
      </p:sp>
      <p:sp>
        <p:nvSpPr>
          <p:cNvPr id="4" name="Text Placeholder 3">
            <a:extLst>
              <a:ext uri="{FF2B5EF4-FFF2-40B4-BE49-F238E27FC236}">
                <a16:creationId xmlns:a16="http://schemas.microsoft.com/office/drawing/2014/main" id="{DCFA23D4-E445-0C05-F938-DF30610BE9A1}"/>
              </a:ext>
            </a:extLst>
          </p:cNvPr>
          <p:cNvSpPr>
            <a:spLocks noGrp="1"/>
          </p:cNvSpPr>
          <p:nvPr>
            <p:ph type="body" sz="half" idx="2"/>
          </p:nvPr>
        </p:nvSpPr>
        <p:spPr>
          <a:xfrm>
            <a:off x="457200" y="2177142"/>
            <a:ext cx="3200400" cy="4452258"/>
          </a:xfrm>
        </p:spPr>
        <p:txBody>
          <a:bodyPr>
            <a:normAutofit fontScale="92500" lnSpcReduction="10000"/>
          </a:bodyPr>
          <a:lstStyle/>
          <a:p>
            <a:pPr marL="285750" indent="-285750">
              <a:buFont typeface="Wingdings" panose="05000000000000000000" pitchFamily="2" charset="2"/>
              <a:buChar char="§"/>
            </a:pPr>
            <a:r>
              <a:rPr lang="en-GB" sz="2000" dirty="0"/>
              <a:t>Soft propaganda’s persuasive effects can endure for as long as a week. </a:t>
            </a:r>
          </a:p>
          <a:p>
            <a:pPr marL="285750" indent="-285750">
              <a:buFont typeface="Wingdings" panose="05000000000000000000" pitchFamily="2" charset="2"/>
              <a:buChar char="§"/>
            </a:pPr>
            <a:r>
              <a:rPr lang="en-GB" sz="2000" dirty="0"/>
              <a:t>The effect of the anti-Japan drama remains statistically significant after five to 7 days, and the size of the effect has declined slightly from 0.35 to 0.22 of a SD.14 </a:t>
            </a:r>
          </a:p>
          <a:p>
            <a:pPr marL="285750" indent="-285750">
              <a:buFont typeface="Wingdings" panose="05000000000000000000" pitchFamily="2" charset="2"/>
              <a:buChar char="§"/>
            </a:pPr>
            <a:r>
              <a:rPr lang="en-GB" sz="2000" dirty="0"/>
              <a:t>The estimated effect size of the anti-US social media clip declined at a slightly faster rate, from 0.22 to 0.10, and is no longer statistically significant.</a:t>
            </a:r>
          </a:p>
        </p:txBody>
      </p:sp>
      <p:pic>
        <p:nvPicPr>
          <p:cNvPr id="5" name="Picture 4">
            <a:extLst>
              <a:ext uri="{FF2B5EF4-FFF2-40B4-BE49-F238E27FC236}">
                <a16:creationId xmlns:a16="http://schemas.microsoft.com/office/drawing/2014/main" id="{EE59A130-3431-5D02-9F2C-ACDE7A602F6B}"/>
              </a:ext>
            </a:extLst>
          </p:cNvPr>
          <p:cNvPicPr>
            <a:picLocks noChangeAspect="1"/>
          </p:cNvPicPr>
          <p:nvPr/>
        </p:nvPicPr>
        <p:blipFill>
          <a:blip r:embed="rId2"/>
          <a:stretch>
            <a:fillRect/>
          </a:stretch>
        </p:blipFill>
        <p:spPr>
          <a:xfrm>
            <a:off x="5063672" y="0"/>
            <a:ext cx="6022075" cy="6858000"/>
          </a:xfrm>
          <a:prstGeom prst="rect">
            <a:avLst/>
          </a:prstGeom>
        </p:spPr>
      </p:pic>
    </p:spTree>
    <p:extLst>
      <p:ext uri="{BB962C8B-B14F-4D97-AF65-F5344CB8AC3E}">
        <p14:creationId xmlns:p14="http://schemas.microsoft.com/office/powerpoint/2010/main" val="2784309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61DE-C3E8-56EC-54AC-23BBD8405D8F}"/>
              </a:ext>
            </a:extLst>
          </p:cNvPr>
          <p:cNvSpPr>
            <a:spLocks noGrp="1"/>
          </p:cNvSpPr>
          <p:nvPr>
            <p:ph type="title"/>
          </p:nvPr>
        </p:nvSpPr>
        <p:spPr/>
        <p:txBody>
          <a:bodyPr>
            <a:normAutofit/>
          </a:bodyPr>
          <a:lstStyle/>
          <a:p>
            <a:r>
              <a:rPr lang="en-GB" sz="4000" b="1" dirty="0"/>
              <a:t>Propaganda that mobilizes</a:t>
            </a:r>
          </a:p>
        </p:txBody>
      </p:sp>
      <p:sp>
        <p:nvSpPr>
          <p:cNvPr id="3" name="Content Placeholder 2">
            <a:extLst>
              <a:ext uri="{FF2B5EF4-FFF2-40B4-BE49-F238E27FC236}">
                <a16:creationId xmlns:a16="http://schemas.microsoft.com/office/drawing/2014/main" id="{88437DB8-58A6-9C9F-0921-20A4563DE86B}"/>
              </a:ext>
            </a:extLst>
          </p:cNvPr>
          <p:cNvSpPr>
            <a:spLocks noGrp="1"/>
          </p:cNvSpPr>
          <p:nvPr>
            <p:ph idx="1"/>
          </p:nvPr>
        </p:nvSpPr>
        <p:spPr/>
        <p:txBody>
          <a:bodyPr/>
          <a:lstStyle/>
          <a:p>
            <a:pPr marL="358775" indent="-271463">
              <a:buFont typeface="Wingdings" panose="05000000000000000000" pitchFamily="2" charset="2"/>
              <a:buChar char="§"/>
            </a:pPr>
            <a:r>
              <a:rPr lang="en-GB" b="0" i="0" dirty="0">
                <a:solidFill>
                  <a:srgbClr val="595959"/>
                </a:solidFill>
                <a:effectLst/>
                <a:latin typeface="roboto" panose="02000000000000000000" pitchFamily="2" charset="0"/>
              </a:rPr>
              <a:t>Suthan </a:t>
            </a:r>
            <a:r>
              <a:rPr lang="en-GB" b="0" i="0" dirty="0" err="1">
                <a:solidFill>
                  <a:srgbClr val="595959"/>
                </a:solidFill>
                <a:effectLst/>
                <a:latin typeface="roboto" panose="02000000000000000000" pitchFamily="2" charset="0"/>
              </a:rPr>
              <a:t>Krishnarajan</a:t>
            </a:r>
            <a:r>
              <a:rPr lang="en-GB" b="0" i="0" dirty="0">
                <a:solidFill>
                  <a:srgbClr val="595959"/>
                </a:solidFill>
                <a:effectLst/>
                <a:latin typeface="roboto" panose="02000000000000000000" pitchFamily="2" charset="0"/>
              </a:rPr>
              <a:t>, Jakob </a:t>
            </a:r>
            <a:r>
              <a:rPr lang="en-GB" b="0" i="0" dirty="0" err="1">
                <a:solidFill>
                  <a:srgbClr val="595959"/>
                </a:solidFill>
                <a:effectLst/>
                <a:latin typeface="roboto" panose="02000000000000000000" pitchFamily="2" charset="0"/>
              </a:rPr>
              <a:t>Tolstrup</a:t>
            </a:r>
            <a:r>
              <a:rPr lang="en-GB" dirty="0">
                <a:solidFill>
                  <a:srgbClr val="595959"/>
                </a:solidFill>
                <a:latin typeface="roboto" panose="02000000000000000000" pitchFamily="2" charset="0"/>
              </a:rPr>
              <a:t>, </a:t>
            </a:r>
            <a:r>
              <a:rPr lang="en-GB" b="0" i="0" dirty="0">
                <a:solidFill>
                  <a:srgbClr val="595959"/>
                </a:solidFill>
                <a:effectLst/>
                <a:latin typeface="roboto" panose="02000000000000000000" pitchFamily="2" charset="0"/>
              </a:rPr>
              <a:t>Pre-war experimental evidence that Putin’s propaganda elicited strong support for military invasion among Russians. </a:t>
            </a:r>
            <a:r>
              <a:rPr lang="en-GB" b="0" i="1" dirty="0">
                <a:solidFill>
                  <a:srgbClr val="595959"/>
                </a:solidFill>
                <a:effectLst/>
                <a:latin typeface="roboto" panose="02000000000000000000" pitchFamily="2" charset="0"/>
              </a:rPr>
              <a:t>Sci. Adv.</a:t>
            </a:r>
            <a:r>
              <a:rPr lang="en-GB" b="1" i="0" dirty="0">
                <a:solidFill>
                  <a:srgbClr val="595959"/>
                </a:solidFill>
                <a:effectLst/>
                <a:latin typeface="roboto" panose="02000000000000000000" pitchFamily="2" charset="0"/>
              </a:rPr>
              <a:t>9</a:t>
            </a:r>
            <a:r>
              <a:rPr lang="en-GB" b="0" i="0" dirty="0">
                <a:solidFill>
                  <a:srgbClr val="595959"/>
                </a:solidFill>
                <a:effectLst/>
                <a:latin typeface="roboto" panose="02000000000000000000" pitchFamily="2" charset="0"/>
              </a:rPr>
              <a:t>,eadg1199(2023).</a:t>
            </a:r>
          </a:p>
          <a:p>
            <a:pPr marL="358775" indent="-271463">
              <a:buFont typeface="Wingdings" panose="05000000000000000000" pitchFamily="2" charset="2"/>
              <a:buChar char="§"/>
            </a:pPr>
            <a:endParaRPr lang="en-GB" dirty="0">
              <a:solidFill>
                <a:srgbClr val="595959"/>
              </a:solidFill>
              <a:latin typeface="roboto" panose="02000000000000000000" pitchFamily="2" charset="0"/>
            </a:endParaRPr>
          </a:p>
          <a:p>
            <a:pPr marL="358775" indent="-271463">
              <a:buFont typeface="Wingdings" panose="05000000000000000000" pitchFamily="2" charset="2"/>
              <a:buChar char="§"/>
            </a:pPr>
            <a:r>
              <a:rPr lang="en-GB" dirty="0">
                <a:solidFill>
                  <a:srgbClr val="595959"/>
                </a:solidFill>
                <a:latin typeface="roboto" panose="02000000000000000000" pitchFamily="2" charset="0"/>
              </a:rPr>
              <a:t>In February 2022, Russia invaded Ukraine. The Putin regime used extensive and aggressive propaganda to win public support for the war. </a:t>
            </a:r>
          </a:p>
          <a:p>
            <a:pPr marL="358775" indent="-271463">
              <a:buFont typeface="Wingdings" panose="05000000000000000000" pitchFamily="2" charset="2"/>
              <a:buChar char="§"/>
            </a:pPr>
            <a:endParaRPr lang="en-GB" dirty="0">
              <a:solidFill>
                <a:srgbClr val="595959"/>
              </a:solidFill>
              <a:latin typeface="roboto" panose="02000000000000000000" pitchFamily="2" charset="0"/>
            </a:endParaRPr>
          </a:p>
          <a:p>
            <a:pPr marL="358775" indent="-271463">
              <a:buFont typeface="Wingdings" panose="05000000000000000000" pitchFamily="2" charset="2"/>
              <a:buChar char="§"/>
            </a:pPr>
            <a:r>
              <a:rPr lang="en-GB" dirty="0">
                <a:solidFill>
                  <a:srgbClr val="595959"/>
                </a:solidFill>
                <a:latin typeface="roboto" panose="02000000000000000000" pitchFamily="2" charset="0"/>
              </a:rPr>
              <a:t>But can this propaganda really convince ordinary people? Using the unique timing of a survey experiment fielded a year before the invasion, they provide the first experimental evidence of the effectiveness of this propaganda among Russian citizens. </a:t>
            </a:r>
          </a:p>
        </p:txBody>
      </p:sp>
      <p:sp>
        <p:nvSpPr>
          <p:cNvPr id="4" name="Text Placeholder 3">
            <a:extLst>
              <a:ext uri="{FF2B5EF4-FFF2-40B4-BE49-F238E27FC236}">
                <a16:creationId xmlns:a16="http://schemas.microsoft.com/office/drawing/2014/main" id="{9233F114-D54E-0046-2FC0-6DDABF923C9D}"/>
              </a:ext>
            </a:extLst>
          </p:cNvPr>
          <p:cNvSpPr>
            <a:spLocks noGrp="1"/>
          </p:cNvSpPr>
          <p:nvPr>
            <p:ph type="body" sz="half" idx="2"/>
          </p:nvPr>
        </p:nvSpPr>
        <p:spPr>
          <a:xfrm>
            <a:off x="457200" y="3200400"/>
            <a:ext cx="3200400" cy="3104804"/>
          </a:xfrm>
        </p:spPr>
        <p:txBody>
          <a:bodyPr>
            <a:normAutofit/>
          </a:bodyPr>
          <a:lstStyle/>
          <a:p>
            <a:r>
              <a:rPr lang="en-GB" sz="2400" dirty="0"/>
              <a:t>A COMPARATIVE PERSPECTIVE </a:t>
            </a:r>
          </a:p>
        </p:txBody>
      </p:sp>
    </p:spTree>
    <p:extLst>
      <p:ext uri="{BB962C8B-B14F-4D97-AF65-F5344CB8AC3E}">
        <p14:creationId xmlns:p14="http://schemas.microsoft.com/office/powerpoint/2010/main" val="277629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8498A3-0FF8-D8C8-6BBB-98E46D8D6595}"/>
              </a:ext>
            </a:extLst>
          </p:cNvPr>
          <p:cNvSpPr>
            <a:spLocks noGrp="1"/>
          </p:cNvSpPr>
          <p:nvPr>
            <p:ph idx="1"/>
          </p:nvPr>
        </p:nvSpPr>
        <p:spPr/>
        <p:txBody>
          <a:bodyPr/>
          <a:lstStyle/>
          <a:p>
            <a:endParaRPr lang="en-GB"/>
          </a:p>
        </p:txBody>
      </p:sp>
      <p:sp>
        <p:nvSpPr>
          <p:cNvPr id="4" name="Text Placeholder 3">
            <a:extLst>
              <a:ext uri="{FF2B5EF4-FFF2-40B4-BE49-F238E27FC236}">
                <a16:creationId xmlns:a16="http://schemas.microsoft.com/office/drawing/2014/main" id="{15AA96E8-1226-16E4-33D5-614928EBBF02}"/>
              </a:ext>
            </a:extLst>
          </p:cNvPr>
          <p:cNvSpPr>
            <a:spLocks noGrp="1"/>
          </p:cNvSpPr>
          <p:nvPr>
            <p:ph type="body" sz="half" idx="2"/>
          </p:nvPr>
        </p:nvSpPr>
        <p:spPr>
          <a:xfrm>
            <a:off x="457200" y="598714"/>
            <a:ext cx="3200400" cy="5706490"/>
          </a:xfrm>
        </p:spPr>
        <p:txBody>
          <a:bodyPr>
            <a:normAutofit lnSpcReduction="10000"/>
          </a:bodyPr>
          <a:lstStyle/>
          <a:p>
            <a:pPr marL="285750" indent="-285750">
              <a:buFont typeface="Wingdings" panose="05000000000000000000" pitchFamily="2" charset="2"/>
              <a:buChar char="§"/>
            </a:pPr>
            <a:r>
              <a:rPr lang="en-GB" sz="1800" dirty="0"/>
              <a:t>Vignette treatments containing information on threats similar to stories running in Russian media around the time of the invasion in combination with statements from President Putin show that propaganda was highly effective. </a:t>
            </a:r>
          </a:p>
          <a:p>
            <a:pPr marL="285750" indent="-285750">
              <a:buFont typeface="Wingdings" panose="05000000000000000000" pitchFamily="2" charset="2"/>
              <a:buChar char="§"/>
            </a:pPr>
            <a:endParaRPr lang="en-GB" sz="1800" dirty="0"/>
          </a:p>
          <a:p>
            <a:pPr marL="285750" indent="-285750">
              <a:buFont typeface="Wingdings" panose="05000000000000000000" pitchFamily="2" charset="2"/>
              <a:buChar char="§"/>
            </a:pPr>
            <a:r>
              <a:rPr lang="en-GB" sz="1800" dirty="0"/>
              <a:t>Even mild treatments were enough to increase support for military aggression against </a:t>
            </a:r>
            <a:r>
              <a:rPr lang="en-GB" sz="1800" dirty="0" err="1"/>
              <a:t>neighboring</a:t>
            </a:r>
            <a:r>
              <a:rPr lang="en-GB" sz="1800" dirty="0"/>
              <a:t> countries among Russians from around 8 to 48% and up to 59% among Putin’s supporters. Thus, the Russian president had good reason to believe that he could control popular opinion when he decided to launch a war against Ukraine.</a:t>
            </a:r>
          </a:p>
        </p:txBody>
      </p:sp>
      <p:pic>
        <p:nvPicPr>
          <p:cNvPr id="1026" name="Picture 2">
            <a:extLst>
              <a:ext uri="{FF2B5EF4-FFF2-40B4-BE49-F238E27FC236}">
                <a16:creationId xmlns:a16="http://schemas.microsoft.com/office/drawing/2014/main" id="{51FE9C6D-13AD-7F77-0ED5-4687B0E3A8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232"/>
          <a:stretch/>
        </p:blipFill>
        <p:spPr bwMode="auto">
          <a:xfrm>
            <a:off x="4358639" y="189536"/>
            <a:ext cx="6934201" cy="652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4605-9448-AA25-E4AB-6C8FC1654D19}"/>
              </a:ext>
            </a:extLst>
          </p:cNvPr>
          <p:cNvSpPr>
            <a:spLocks noGrp="1"/>
          </p:cNvSpPr>
          <p:nvPr>
            <p:ph type="title"/>
          </p:nvPr>
        </p:nvSpPr>
        <p:spPr/>
        <p:txBody>
          <a:bodyPr>
            <a:normAutofit/>
          </a:bodyPr>
          <a:lstStyle/>
          <a:p>
            <a:r>
              <a:rPr lang="en-GB" sz="4000" b="1" dirty="0"/>
              <a:t>Is Taiwan the next Ukraine?</a:t>
            </a:r>
          </a:p>
        </p:txBody>
      </p:sp>
      <p:sp>
        <p:nvSpPr>
          <p:cNvPr id="4" name="Text Placeholder 3">
            <a:extLst>
              <a:ext uri="{FF2B5EF4-FFF2-40B4-BE49-F238E27FC236}">
                <a16:creationId xmlns:a16="http://schemas.microsoft.com/office/drawing/2014/main" id="{C80DF81D-B735-0C68-6087-119E4892C197}"/>
              </a:ext>
            </a:extLst>
          </p:cNvPr>
          <p:cNvSpPr>
            <a:spLocks noGrp="1"/>
          </p:cNvSpPr>
          <p:nvPr>
            <p:ph type="body" sz="half" idx="2"/>
          </p:nvPr>
        </p:nvSpPr>
        <p:spPr>
          <a:xfrm>
            <a:off x="457200" y="3189514"/>
            <a:ext cx="3200400" cy="3115690"/>
          </a:xfrm>
        </p:spPr>
        <p:txBody>
          <a:bodyPr>
            <a:normAutofit/>
          </a:bodyPr>
          <a:lstStyle/>
          <a:p>
            <a:r>
              <a:rPr lang="en-GB" sz="2000" dirty="0"/>
              <a:t>Liu and Shao 2023:</a:t>
            </a:r>
          </a:p>
          <a:p>
            <a:r>
              <a:rPr lang="en-GB" sz="2000" dirty="0"/>
              <a:t>Headline findings: Nationalist propaganda increases people’s support for taking Taiwan by the military force.</a:t>
            </a:r>
          </a:p>
        </p:txBody>
      </p:sp>
      <p:pic>
        <p:nvPicPr>
          <p:cNvPr id="5" name="Picture 4">
            <a:extLst>
              <a:ext uri="{FF2B5EF4-FFF2-40B4-BE49-F238E27FC236}">
                <a16:creationId xmlns:a16="http://schemas.microsoft.com/office/drawing/2014/main" id="{CCC3A5F2-B9CD-F745-C468-07396338D681}"/>
              </a:ext>
            </a:extLst>
          </p:cNvPr>
          <p:cNvPicPr>
            <a:picLocks noChangeAspect="1"/>
          </p:cNvPicPr>
          <p:nvPr/>
        </p:nvPicPr>
        <p:blipFill rotWithShape="1">
          <a:blip r:embed="rId2"/>
          <a:srcRect t="7882"/>
          <a:stretch/>
        </p:blipFill>
        <p:spPr bwMode="auto">
          <a:xfrm>
            <a:off x="4570187" y="1086395"/>
            <a:ext cx="7164613" cy="44029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85074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DF81D-B735-0C68-6087-119E4892C197}"/>
              </a:ext>
            </a:extLst>
          </p:cNvPr>
          <p:cNvSpPr>
            <a:spLocks noGrp="1"/>
          </p:cNvSpPr>
          <p:nvPr>
            <p:ph type="body" sz="half" idx="2"/>
          </p:nvPr>
        </p:nvSpPr>
        <p:spPr>
          <a:xfrm>
            <a:off x="457200" y="3004456"/>
            <a:ext cx="3200400" cy="3300747"/>
          </a:xfrm>
        </p:spPr>
        <p:txBody>
          <a:bodyPr>
            <a:normAutofit/>
          </a:bodyPr>
          <a:lstStyle/>
          <a:p>
            <a:r>
              <a:rPr lang="en-GB" sz="2000" dirty="0"/>
              <a:t>Propaganda songs, on average, increased support for the war with Taiwan by 3.3% (</a:t>
            </a:r>
            <a:r>
              <a:rPr lang="en-GB" sz="2000" dirty="0" err="1"/>
              <a:t>Ttest</a:t>
            </a:r>
            <a:r>
              <a:rPr lang="en-GB" sz="2000" dirty="0"/>
              <a:t> results: 4.1% and 0.13 standard deviation).</a:t>
            </a:r>
          </a:p>
        </p:txBody>
      </p:sp>
      <p:pic>
        <p:nvPicPr>
          <p:cNvPr id="5" name="Picture 4">
            <a:extLst>
              <a:ext uri="{FF2B5EF4-FFF2-40B4-BE49-F238E27FC236}">
                <a16:creationId xmlns:a16="http://schemas.microsoft.com/office/drawing/2014/main" id="{CCC3A5F2-B9CD-F745-C468-07396338D681}"/>
              </a:ext>
            </a:extLst>
          </p:cNvPr>
          <p:cNvPicPr>
            <a:picLocks noChangeAspect="1"/>
          </p:cNvPicPr>
          <p:nvPr/>
        </p:nvPicPr>
        <p:blipFill rotWithShape="1">
          <a:blip r:embed="rId2"/>
          <a:srcRect t="7882"/>
          <a:stretch/>
        </p:blipFill>
        <p:spPr bwMode="auto">
          <a:xfrm>
            <a:off x="4624616" y="520338"/>
            <a:ext cx="7164613" cy="4402912"/>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01210224-967F-A31F-9F29-721A8C0E692E}"/>
              </a:ext>
            </a:extLst>
          </p:cNvPr>
          <p:cNvSpPr txBox="1"/>
          <p:nvPr/>
        </p:nvSpPr>
        <p:spPr>
          <a:xfrm>
            <a:off x="4624616" y="5229392"/>
            <a:ext cx="7273470" cy="1200329"/>
          </a:xfrm>
          <a:prstGeom prst="rect">
            <a:avLst/>
          </a:prstGeom>
          <a:noFill/>
        </p:spPr>
        <p:txBody>
          <a:bodyPr wrap="square" rtlCol="0">
            <a:spAutoFit/>
          </a:bodyPr>
          <a:lstStyle/>
          <a:p>
            <a:r>
              <a:rPr lang="en-GB" sz="1800" kern="100" dirty="0">
                <a:effectLst/>
                <a:latin typeface="Calibri" panose="020F0502020204030204" pitchFamily="34" charset="0"/>
                <a:ea typeface="等线" panose="02010600030101010101" pitchFamily="2" charset="-122"/>
                <a:cs typeface="Times New Roman" panose="02020603050405020304" pitchFamily="18" charset="0"/>
              </a:rPr>
              <a:t>Figure 1: Treatment effects of propaganda music [</a:t>
            </a:r>
            <a:r>
              <a:rPr lang="en-GB" sz="1800" kern="100" dirty="0" err="1">
                <a:effectLst/>
                <a:latin typeface="Calibri" panose="020F0502020204030204" pitchFamily="34" charset="0"/>
                <a:ea typeface="等线" panose="02010600030101010101" pitchFamily="2" charset="-122"/>
                <a:cs typeface="Times New Roman" panose="02020603050405020304" pitchFamily="18" charset="0"/>
              </a:rPr>
              <a:t>Interl</a:t>
            </a:r>
            <a:r>
              <a:rPr lang="en-GB" sz="1800" kern="100" dirty="0">
                <a:effectLst/>
                <a:latin typeface="Calibri" panose="020F0502020204030204" pitchFamily="34" charset="0"/>
                <a:ea typeface="等线" panose="02010600030101010101" pitchFamily="2" charset="-122"/>
                <a:cs typeface="Times New Roman" panose="02020603050405020304" pitchFamily="18" charset="0"/>
              </a:rPr>
              <a:t>. = the Internationale; (2) Anthem = the National Anthem of China; and (3) Sing = Ode to the Motherland (aka Sing for the Motherland)]</a:t>
            </a:r>
          </a:p>
          <a:p>
            <a:endParaRPr lang="en-GB" dirty="0"/>
          </a:p>
        </p:txBody>
      </p:sp>
      <p:sp>
        <p:nvSpPr>
          <p:cNvPr id="8" name="Title 1">
            <a:extLst>
              <a:ext uri="{FF2B5EF4-FFF2-40B4-BE49-F238E27FC236}">
                <a16:creationId xmlns:a16="http://schemas.microsoft.com/office/drawing/2014/main" id="{A6FB5737-69A9-7F46-21DE-442CC00684EB}"/>
              </a:ext>
            </a:extLst>
          </p:cNvPr>
          <p:cNvSpPr>
            <a:spLocks noGrp="1"/>
          </p:cNvSpPr>
          <p:nvPr>
            <p:ph type="title"/>
          </p:nvPr>
        </p:nvSpPr>
        <p:spPr>
          <a:xfrm>
            <a:off x="457200" y="594359"/>
            <a:ext cx="3200400" cy="1854927"/>
          </a:xfrm>
        </p:spPr>
        <p:txBody>
          <a:bodyPr>
            <a:normAutofit/>
          </a:bodyPr>
          <a:lstStyle/>
          <a:p>
            <a:r>
              <a:rPr lang="en-GB" sz="4000" b="1" dirty="0"/>
              <a:t>Is Taiwan the next Ukraine?</a:t>
            </a:r>
          </a:p>
        </p:txBody>
      </p:sp>
    </p:spTree>
    <p:extLst>
      <p:ext uri="{BB962C8B-B14F-4D97-AF65-F5344CB8AC3E}">
        <p14:creationId xmlns:p14="http://schemas.microsoft.com/office/powerpoint/2010/main" val="182093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11D419-0172-33F7-CA4B-221AD4DC2F4D}"/>
              </a:ext>
            </a:extLst>
          </p:cNvPr>
          <p:cNvSpPr>
            <a:spLocks noGrp="1"/>
          </p:cNvSpPr>
          <p:nvPr>
            <p:ph type="body" sz="half" idx="2"/>
          </p:nvPr>
        </p:nvSpPr>
        <p:spPr/>
        <p:txBody>
          <a:bodyPr>
            <a:normAutofit lnSpcReduction="10000"/>
          </a:bodyPr>
          <a:lstStyle/>
          <a:p>
            <a:r>
              <a:rPr lang="en-GB" sz="1800" dirty="0"/>
              <a:t>Both types of nationalist propaganda can increase support for the Taiwan war. </a:t>
            </a:r>
          </a:p>
          <a:p>
            <a:endParaRPr lang="en-GB" sz="1800" dirty="0"/>
          </a:p>
          <a:p>
            <a:r>
              <a:rPr lang="en-GB" sz="1800" dirty="0"/>
              <a:t>People exposed to treatment groups are also more supportive of </a:t>
            </a:r>
            <a:r>
              <a:rPr lang="en-GB" sz="1800" dirty="0" err="1"/>
              <a:t>defense</a:t>
            </a:r>
            <a:r>
              <a:rPr lang="en-GB" sz="1800" dirty="0"/>
              <a:t> budget increases, more likely to join the military themselves, more likely to support their family members in joining the military, and willing to donate more income to the war.</a:t>
            </a:r>
          </a:p>
        </p:txBody>
      </p:sp>
      <p:pic>
        <p:nvPicPr>
          <p:cNvPr id="5" name="Picture 4">
            <a:extLst>
              <a:ext uri="{FF2B5EF4-FFF2-40B4-BE49-F238E27FC236}">
                <a16:creationId xmlns:a16="http://schemas.microsoft.com/office/drawing/2014/main" id="{848AF476-4896-60BD-94FF-4EABC32AF6A1}"/>
              </a:ext>
            </a:extLst>
          </p:cNvPr>
          <p:cNvPicPr>
            <a:picLocks noChangeAspect="1"/>
          </p:cNvPicPr>
          <p:nvPr/>
        </p:nvPicPr>
        <p:blipFill>
          <a:blip r:embed="rId2"/>
          <a:stretch>
            <a:fillRect/>
          </a:stretch>
        </p:blipFill>
        <p:spPr>
          <a:xfrm>
            <a:off x="4471218" y="0"/>
            <a:ext cx="7503068" cy="5618572"/>
          </a:xfrm>
          <a:prstGeom prst="rect">
            <a:avLst/>
          </a:prstGeom>
        </p:spPr>
      </p:pic>
      <p:sp>
        <p:nvSpPr>
          <p:cNvPr id="6" name="TextBox 5">
            <a:extLst>
              <a:ext uri="{FF2B5EF4-FFF2-40B4-BE49-F238E27FC236}">
                <a16:creationId xmlns:a16="http://schemas.microsoft.com/office/drawing/2014/main" id="{7D21B08B-9C38-A363-978F-76C67050241A}"/>
              </a:ext>
            </a:extLst>
          </p:cNvPr>
          <p:cNvSpPr txBox="1"/>
          <p:nvPr/>
        </p:nvSpPr>
        <p:spPr>
          <a:xfrm>
            <a:off x="4128414" y="5705039"/>
            <a:ext cx="8041990" cy="1200329"/>
          </a:xfrm>
          <a:prstGeom prst="rect">
            <a:avLst/>
          </a:prstGeom>
          <a:noFill/>
        </p:spPr>
        <p:txBody>
          <a:bodyPr wrap="square" rtlCol="0">
            <a:spAutoFit/>
          </a:bodyPr>
          <a:lstStyle/>
          <a:p>
            <a:pPr marL="540385"/>
            <a:r>
              <a:rPr lang="en-GB" sz="1800" kern="100" dirty="0">
                <a:effectLst/>
                <a:latin typeface="Calibri" panose="020F0502020204030204" pitchFamily="34" charset="0"/>
                <a:ea typeface="等线" panose="02010600030101010101" pitchFamily="2" charset="-122"/>
                <a:cs typeface="Times New Roman" panose="02020603050405020304" pitchFamily="18" charset="0"/>
              </a:rPr>
              <a:t>Figure 2: Treatment effects of the pride and victim narratives about Taiwan. Pride = Taiwan issue is connected to ‘China’s Dream’ and the ‘Rejuvenation of the Chinese Nation’. Victim = the Taiwan issue has been a lingering source of humiliation in modern Chinese history.</a:t>
            </a:r>
          </a:p>
        </p:txBody>
      </p:sp>
      <p:sp>
        <p:nvSpPr>
          <p:cNvPr id="7" name="Title 1">
            <a:extLst>
              <a:ext uri="{FF2B5EF4-FFF2-40B4-BE49-F238E27FC236}">
                <a16:creationId xmlns:a16="http://schemas.microsoft.com/office/drawing/2014/main" id="{6EF25A2B-5515-1B5A-1765-54A6D366FF55}"/>
              </a:ext>
            </a:extLst>
          </p:cNvPr>
          <p:cNvSpPr>
            <a:spLocks noGrp="1"/>
          </p:cNvSpPr>
          <p:nvPr>
            <p:ph type="title"/>
          </p:nvPr>
        </p:nvSpPr>
        <p:spPr>
          <a:xfrm>
            <a:off x="457200" y="594359"/>
            <a:ext cx="3200400" cy="1854927"/>
          </a:xfrm>
        </p:spPr>
        <p:txBody>
          <a:bodyPr>
            <a:normAutofit/>
          </a:bodyPr>
          <a:lstStyle/>
          <a:p>
            <a:r>
              <a:rPr lang="en-GB" sz="4000" b="1" dirty="0"/>
              <a:t>Is Taiwan the next Ukraine?</a:t>
            </a:r>
          </a:p>
        </p:txBody>
      </p:sp>
    </p:spTree>
    <p:extLst>
      <p:ext uri="{BB962C8B-B14F-4D97-AF65-F5344CB8AC3E}">
        <p14:creationId xmlns:p14="http://schemas.microsoft.com/office/powerpoint/2010/main" val="1359371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0E39F61-0304-47E3-BFDC-35A73E207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F5A7DF-E893-F9CE-F6E8-290C4D69665D}"/>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b="1" dirty="0"/>
              <a:t>Propaganda that coerces</a:t>
            </a:r>
          </a:p>
        </p:txBody>
      </p:sp>
      <p:pic>
        <p:nvPicPr>
          <p:cNvPr id="5" name="Picture 4" descr="New viral song proves ongoing relevance of Karl Marx among youth - People's  Daily Online">
            <a:extLst>
              <a:ext uri="{FF2B5EF4-FFF2-40B4-BE49-F238E27FC236}">
                <a16:creationId xmlns:a16="http://schemas.microsoft.com/office/drawing/2014/main" id="{B2068D71-9BBA-228D-8DE7-58D5104DA4DE}"/>
              </a:ext>
            </a:extLst>
          </p:cNvPr>
          <p:cNvPicPr>
            <a:picLocks noChangeAspect="1"/>
          </p:cNvPicPr>
          <p:nvPr/>
        </p:nvPicPr>
        <p:blipFill rotWithShape="1">
          <a:blip r:embed="rId2">
            <a:extLst>
              <a:ext uri="{28A0092B-C50C-407E-A947-70E740481C1C}">
                <a14:useLocalDpi xmlns:a14="http://schemas.microsoft.com/office/drawing/2010/main" val="0"/>
              </a:ext>
            </a:extLst>
          </a:blip>
          <a:srcRect l="11362" r="15406"/>
          <a:stretch/>
        </p:blipFill>
        <p:spPr bwMode="auto">
          <a:xfrm>
            <a:off x="4639733" y="10"/>
            <a:ext cx="7552266" cy="6857990"/>
          </a:xfrm>
          <a:prstGeom prst="rect">
            <a:avLst/>
          </a:prstGeom>
          <a:noFill/>
        </p:spPr>
      </p:pic>
      <p:sp>
        <p:nvSpPr>
          <p:cNvPr id="18" name="Rectangle 17">
            <a:extLst>
              <a:ext uri="{FF2B5EF4-FFF2-40B4-BE49-F238E27FC236}">
                <a16:creationId xmlns:a16="http://schemas.microsoft.com/office/drawing/2014/main" id="{7B9E7B3B-A156-4356-BF35-7825C428E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992CCE37-1906-D7E1-FEC1-4CE600A03EDE}"/>
              </a:ext>
            </a:extLst>
          </p:cNvPr>
          <p:cNvSpPr txBox="1"/>
          <p:nvPr/>
        </p:nvSpPr>
        <p:spPr>
          <a:xfrm>
            <a:off x="457200" y="4006185"/>
            <a:ext cx="3389069" cy="400110"/>
          </a:xfrm>
          <a:prstGeom prst="rect">
            <a:avLst/>
          </a:prstGeom>
          <a:noFill/>
        </p:spPr>
        <p:txBody>
          <a:bodyPr wrap="none" rtlCol="0">
            <a:spAutoFit/>
          </a:bodyPr>
          <a:lstStyle/>
          <a:p>
            <a:r>
              <a:rPr lang="en-GB" sz="2000" dirty="0">
                <a:solidFill>
                  <a:schemeClr val="bg1"/>
                </a:solidFill>
                <a:hlinkClick r:id="rId3"/>
              </a:rPr>
              <a:t>HIP-HOP SONG OF KARL MARX</a:t>
            </a:r>
            <a:endParaRPr lang="en-GB" sz="2000" dirty="0">
              <a:solidFill>
                <a:schemeClr val="bg1"/>
              </a:solidFill>
            </a:endParaRPr>
          </a:p>
        </p:txBody>
      </p:sp>
    </p:spTree>
    <p:extLst>
      <p:ext uri="{BB962C8B-B14F-4D97-AF65-F5344CB8AC3E}">
        <p14:creationId xmlns:p14="http://schemas.microsoft.com/office/powerpoint/2010/main" val="189799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9268-5FA0-3EEF-5D9F-F9D751C626B6}"/>
              </a:ext>
            </a:extLst>
          </p:cNvPr>
          <p:cNvSpPr>
            <a:spLocks noGrp="1"/>
          </p:cNvSpPr>
          <p:nvPr>
            <p:ph type="title"/>
          </p:nvPr>
        </p:nvSpPr>
        <p:spPr/>
        <p:txBody>
          <a:bodyPr/>
          <a:lstStyle/>
          <a:p>
            <a:r>
              <a:rPr lang="en-GB" dirty="0"/>
              <a:t> </a:t>
            </a:r>
          </a:p>
        </p:txBody>
      </p:sp>
      <p:sp>
        <p:nvSpPr>
          <p:cNvPr id="3" name="Content Placeholder 2">
            <a:extLst>
              <a:ext uri="{FF2B5EF4-FFF2-40B4-BE49-F238E27FC236}">
                <a16:creationId xmlns:a16="http://schemas.microsoft.com/office/drawing/2014/main" id="{41A6616D-EF80-B471-AE52-7089969BD418}"/>
              </a:ext>
            </a:extLst>
          </p:cNvPr>
          <p:cNvSpPr>
            <a:spLocks noGrp="1"/>
          </p:cNvSpPr>
          <p:nvPr>
            <p:ph idx="1"/>
          </p:nvPr>
        </p:nvSpPr>
        <p:spPr>
          <a:xfrm>
            <a:off x="4800600" y="1197428"/>
            <a:ext cx="6492240" cy="4791891"/>
          </a:xfrm>
        </p:spPr>
        <p:txBody>
          <a:bodyPr/>
          <a:lstStyle/>
          <a:p>
            <a:pPr>
              <a:buFont typeface="Wingdings" panose="05000000000000000000" pitchFamily="2" charset="2"/>
              <a:buChar char="§"/>
            </a:pPr>
            <a:r>
              <a:rPr lang="en-GB" dirty="0"/>
              <a:t>Propaganda often is not used for indoctrination of pro-regime values and attitudes, as is traditionally understood, but rather to signal the government's strength in maintaining social control and political order. </a:t>
            </a:r>
          </a:p>
          <a:p>
            <a:pPr>
              <a:buFont typeface="Wingdings" panose="05000000000000000000" pitchFamily="2" charset="2"/>
              <a:buChar char="§"/>
            </a:pPr>
            <a:endParaRPr lang="en-GB" dirty="0"/>
          </a:p>
          <a:p>
            <a:pPr>
              <a:buFont typeface="Wingdings" panose="05000000000000000000" pitchFamily="2" charset="2"/>
              <a:buChar char="§"/>
            </a:pPr>
            <a:r>
              <a:rPr lang="en-GB" dirty="0"/>
              <a:t>Chinese college students with more exposure to state propaganda in the form of ideological and political education are not more satisfied with China's government system, but are more likely to believe that the regime is strong in maintaining social control and less willing to participate in political dissent.</a:t>
            </a:r>
          </a:p>
        </p:txBody>
      </p:sp>
      <p:sp>
        <p:nvSpPr>
          <p:cNvPr id="4" name="Text Placeholder 3">
            <a:extLst>
              <a:ext uri="{FF2B5EF4-FFF2-40B4-BE49-F238E27FC236}">
                <a16:creationId xmlns:a16="http://schemas.microsoft.com/office/drawing/2014/main" id="{0D8C4865-33F5-941D-A18F-1834DED2E53B}"/>
              </a:ext>
            </a:extLst>
          </p:cNvPr>
          <p:cNvSpPr>
            <a:spLocks noGrp="1"/>
          </p:cNvSpPr>
          <p:nvPr>
            <p:ph type="body" sz="half" idx="2"/>
          </p:nvPr>
        </p:nvSpPr>
        <p:spPr>
          <a:xfrm>
            <a:off x="457200" y="2880359"/>
            <a:ext cx="3200400" cy="3115690"/>
          </a:xfrm>
        </p:spPr>
        <p:txBody>
          <a:bodyPr>
            <a:normAutofit/>
          </a:bodyPr>
          <a:lstStyle/>
          <a:p>
            <a:r>
              <a:rPr lang="en-GB" sz="2000" dirty="0"/>
              <a:t>Huang, Haifeng. "Propaganda as </a:t>
            </a:r>
            <a:r>
              <a:rPr lang="en-GB" sz="2000" dirty="0" err="1"/>
              <a:t>signaling</a:t>
            </a:r>
            <a:r>
              <a:rPr lang="en-GB" sz="2000" dirty="0"/>
              <a:t>." </a:t>
            </a:r>
            <a:r>
              <a:rPr lang="en-GB" sz="2000" i="1" dirty="0"/>
              <a:t>Comparative Politics </a:t>
            </a:r>
            <a:r>
              <a:rPr lang="en-GB" sz="2000" dirty="0"/>
              <a:t>47.4 (2015): 419-444.</a:t>
            </a:r>
          </a:p>
        </p:txBody>
      </p:sp>
      <p:sp>
        <p:nvSpPr>
          <p:cNvPr id="5" name="Title 1">
            <a:extLst>
              <a:ext uri="{FF2B5EF4-FFF2-40B4-BE49-F238E27FC236}">
                <a16:creationId xmlns:a16="http://schemas.microsoft.com/office/drawing/2014/main" id="{F7CA9F54-E393-1CD8-364B-56208B6E5157}"/>
              </a:ext>
            </a:extLst>
          </p:cNvPr>
          <p:cNvSpPr txBox="1">
            <a:spLocks/>
          </p:cNvSpPr>
          <p:nvPr/>
        </p:nvSpPr>
        <p:spPr>
          <a:xfrm>
            <a:off x="457200" y="640080"/>
            <a:ext cx="3659246" cy="189629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n-US" sz="4400" b="1" dirty="0"/>
              <a:t>Propaganda that coerces</a:t>
            </a:r>
          </a:p>
        </p:txBody>
      </p:sp>
    </p:spTree>
    <p:extLst>
      <p:ext uri="{BB962C8B-B14F-4D97-AF65-F5344CB8AC3E}">
        <p14:creationId xmlns:p14="http://schemas.microsoft.com/office/powerpoint/2010/main" val="117455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CFC9789-57F4-4B9C-ABAA-6F7C8BADC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Rectangle 1032">
            <a:extLst>
              <a:ext uri="{FF2B5EF4-FFF2-40B4-BE49-F238E27FC236}">
                <a16:creationId xmlns:a16="http://schemas.microsoft.com/office/drawing/2014/main" id="{9B54F538-07DE-4652-B506-5D16E3EBB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5" name="Straight Connector 1034">
            <a:extLst>
              <a:ext uri="{FF2B5EF4-FFF2-40B4-BE49-F238E27FC236}">
                <a16:creationId xmlns:a16="http://schemas.microsoft.com/office/drawing/2014/main" id="{03D56195-A6AC-4958-8B87-F7D009353E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552A0-38B1-13F3-D5A8-85E4E64A05A1}"/>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800" b="1">
                <a:solidFill>
                  <a:schemeClr val="tx1">
                    <a:lumMod val="75000"/>
                    <a:lumOff val="25000"/>
                  </a:schemeClr>
                </a:solidFill>
              </a:rPr>
              <a:t>HUANG 2018</a:t>
            </a:r>
          </a:p>
        </p:txBody>
      </p:sp>
      <p:pic>
        <p:nvPicPr>
          <p:cNvPr id="1026" name="Picture 2">
            <a:extLst>
              <a:ext uri="{FF2B5EF4-FFF2-40B4-BE49-F238E27FC236}">
                <a16:creationId xmlns:a16="http://schemas.microsoft.com/office/drawing/2014/main" id="{9BF9F65A-9C8B-3946-3C58-5575B36ABB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7087" y="1909781"/>
            <a:ext cx="7456714" cy="3131819"/>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Straight Connector 1038">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D0DF87A-1B20-F5BE-527A-454B0BE7CC22}"/>
              </a:ext>
            </a:extLst>
          </p:cNvPr>
          <p:cNvSpPr>
            <a:spLocks noGrp="1"/>
          </p:cNvSpPr>
          <p:nvPr>
            <p:ph type="body" sz="half" idx="2"/>
          </p:nvPr>
        </p:nvSpPr>
        <p:spPr>
          <a:xfrm>
            <a:off x="7983582" y="2351556"/>
            <a:ext cx="3566160" cy="3369050"/>
          </a:xfrm>
        </p:spPr>
        <p:txBody>
          <a:bodyPr vert="horz" lIns="0" tIns="45720" rIns="0" bIns="45720" rtlCol="0">
            <a:normAutofit/>
          </a:bodyPr>
          <a:lstStyle/>
          <a:p>
            <a:r>
              <a:rPr lang="en-US" sz="1600" dirty="0">
                <a:solidFill>
                  <a:schemeClr val="tx1">
                    <a:lumMod val="75000"/>
                    <a:lumOff val="25000"/>
                  </a:schemeClr>
                </a:solidFill>
              </a:rPr>
              <a:t>With an original survey experiment featuring messages from China’s ongoing propaganda campaign, this study finds that hard propaganda can backfire and worsen citizens’ opinions of the regime, while at the same time signaling the state’s power and reducing citizens’ willingness to protest.</a:t>
            </a:r>
          </a:p>
        </p:txBody>
      </p:sp>
      <p:sp>
        <p:nvSpPr>
          <p:cNvPr id="1041" name="Rectangle 1040">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3" name="Rectangle 1042">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1970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D1A2C-E40A-B8B8-4CE5-4BF490B5ED73}"/>
              </a:ext>
            </a:extLst>
          </p:cNvPr>
          <p:cNvSpPr>
            <a:spLocks noGrp="1"/>
          </p:cNvSpPr>
          <p:nvPr>
            <p:ph type="title"/>
          </p:nvPr>
        </p:nvSpPr>
        <p:spPr/>
        <p:txBody>
          <a:bodyPr>
            <a:normAutofit/>
          </a:bodyPr>
          <a:lstStyle/>
          <a:p>
            <a:r>
              <a:rPr lang="en-GB" sz="4000" b="1" dirty="0"/>
              <a:t>If one dose of propaganda is not enough…</a:t>
            </a:r>
          </a:p>
        </p:txBody>
      </p:sp>
      <p:sp>
        <p:nvSpPr>
          <p:cNvPr id="3" name="Content Placeholder 2">
            <a:extLst>
              <a:ext uri="{FF2B5EF4-FFF2-40B4-BE49-F238E27FC236}">
                <a16:creationId xmlns:a16="http://schemas.microsoft.com/office/drawing/2014/main" id="{7E63E82B-F99C-B9BB-6634-8A310910AB27}"/>
              </a:ext>
            </a:extLst>
          </p:cNvPr>
          <p:cNvSpPr>
            <a:spLocks noGrp="1"/>
          </p:cNvSpPr>
          <p:nvPr>
            <p:ph idx="1"/>
          </p:nvPr>
        </p:nvSpPr>
        <p:spPr/>
        <p:txBody>
          <a:bodyPr/>
          <a:lstStyle/>
          <a:p>
            <a:endParaRPr lang="en-GB"/>
          </a:p>
        </p:txBody>
      </p:sp>
      <p:pic>
        <p:nvPicPr>
          <p:cNvPr id="5" name="Picture 4" descr="EM&gt;Xi Dada Loves Peng Mama&lt;/EM&gt; goes viral online - Culture -  Chinadaily.com.cn">
            <a:extLst>
              <a:ext uri="{FF2B5EF4-FFF2-40B4-BE49-F238E27FC236}">
                <a16:creationId xmlns:a16="http://schemas.microsoft.com/office/drawing/2014/main" id="{1FCB983D-D87A-6DEA-147A-2ADED1EF3E73}"/>
              </a:ext>
            </a:extLst>
          </p:cNvPr>
          <p:cNvPicPr>
            <a:picLocks noChangeAspect="1"/>
          </p:cNvPicPr>
          <p:nvPr/>
        </p:nvPicPr>
        <p:blipFill rotWithShape="1">
          <a:blip r:embed="rId2">
            <a:extLst>
              <a:ext uri="{28A0092B-C50C-407E-A947-70E740481C1C}">
                <a14:useLocalDpi xmlns:a14="http://schemas.microsoft.com/office/drawing/2010/main" val="0"/>
              </a:ext>
            </a:extLst>
          </a:blip>
          <a:srcRect l="19271" t="3550" r="12541" b="2933"/>
          <a:stretch/>
        </p:blipFill>
        <p:spPr bwMode="auto">
          <a:xfrm>
            <a:off x="4114800" y="152400"/>
            <a:ext cx="8077200" cy="6596743"/>
          </a:xfrm>
          <a:prstGeom prst="rect">
            <a:avLst/>
          </a:prstGeom>
          <a:noFill/>
          <a:ln>
            <a:noFill/>
          </a:ln>
        </p:spPr>
      </p:pic>
      <p:sp>
        <p:nvSpPr>
          <p:cNvPr id="6" name="TextBox 5">
            <a:extLst>
              <a:ext uri="{FF2B5EF4-FFF2-40B4-BE49-F238E27FC236}">
                <a16:creationId xmlns:a16="http://schemas.microsoft.com/office/drawing/2014/main" id="{95A69018-5268-DA19-2DAC-A92C78316DE1}"/>
              </a:ext>
            </a:extLst>
          </p:cNvPr>
          <p:cNvSpPr txBox="1"/>
          <p:nvPr/>
        </p:nvSpPr>
        <p:spPr>
          <a:xfrm>
            <a:off x="457201" y="3360420"/>
            <a:ext cx="3444240" cy="954107"/>
          </a:xfrm>
          <a:prstGeom prst="rect">
            <a:avLst/>
          </a:prstGeom>
          <a:noFill/>
        </p:spPr>
        <p:txBody>
          <a:bodyPr wrap="square" rtlCol="0">
            <a:spAutoFit/>
          </a:bodyPr>
          <a:lstStyle/>
          <a:p>
            <a:r>
              <a:rPr lang="en-GB" sz="2800" dirty="0">
                <a:solidFill>
                  <a:schemeClr val="bg1"/>
                </a:solidFill>
                <a:hlinkClick r:id="rId3"/>
              </a:rPr>
              <a:t>Xi Dada loves Peng Mama</a:t>
            </a:r>
            <a:endParaRPr lang="en-GB" sz="2800" dirty="0">
              <a:solidFill>
                <a:schemeClr val="bg1"/>
              </a:solidFill>
            </a:endParaRPr>
          </a:p>
        </p:txBody>
      </p:sp>
    </p:spTree>
    <p:extLst>
      <p:ext uri="{BB962C8B-B14F-4D97-AF65-F5344CB8AC3E}">
        <p14:creationId xmlns:p14="http://schemas.microsoft.com/office/powerpoint/2010/main" val="3010417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Children from Belt and Road countries sing out their gratitude - YouTube">
            <a:extLst>
              <a:ext uri="{FF2B5EF4-FFF2-40B4-BE49-F238E27FC236}">
                <a16:creationId xmlns:a16="http://schemas.microsoft.com/office/drawing/2014/main" id="{7A471A11-B036-E5BB-1B24-5F4A039C112D}"/>
              </a:ext>
            </a:extLst>
          </p:cNvPr>
          <p:cNvPicPr>
            <a:picLocks noChangeAspect="1"/>
          </p:cNvPicPr>
          <p:nvPr/>
        </p:nvPicPr>
        <p:blipFill rotWithShape="1">
          <a:blip r:embed="rId2">
            <a:extLst>
              <a:ext uri="{28A0092B-C50C-407E-A947-70E740481C1C}">
                <a14:useLocalDpi xmlns:a14="http://schemas.microsoft.com/office/drawing/2010/main" val="0"/>
              </a:ext>
            </a:extLst>
          </a:blip>
          <a:srcRect t="20599" b="25649"/>
          <a:stretch/>
        </p:blipFill>
        <p:spPr bwMode="auto">
          <a:xfrm>
            <a:off x="-32" y="10"/>
            <a:ext cx="12192031" cy="4915066"/>
          </a:xfrm>
          <a:prstGeom prst="rect">
            <a:avLst/>
          </a:prstGeom>
          <a:noFill/>
        </p:spPr>
      </p:pic>
      <p:sp>
        <p:nvSpPr>
          <p:cNvPr id="16" name="Rectangle 15">
            <a:extLst>
              <a:ext uri="{FF2B5EF4-FFF2-40B4-BE49-F238E27FC236}">
                <a16:creationId xmlns:a16="http://schemas.microsoft.com/office/drawing/2014/main" id="{D8ED3830-ABBE-41E7-B0D4-FA582F847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8978D5-E781-0A4E-2D20-440D7422B8E9}"/>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b="1" dirty="0"/>
              <a:t>Propaganda that signals to foreign audiences </a:t>
            </a:r>
          </a:p>
        </p:txBody>
      </p:sp>
      <p:sp>
        <p:nvSpPr>
          <p:cNvPr id="4" name="Text Placeholder 3">
            <a:extLst>
              <a:ext uri="{FF2B5EF4-FFF2-40B4-BE49-F238E27FC236}">
                <a16:creationId xmlns:a16="http://schemas.microsoft.com/office/drawing/2014/main" id="{53F671DE-0C98-A18D-8D3A-0CCBC3404412}"/>
              </a:ext>
            </a:extLst>
          </p:cNvPr>
          <p:cNvSpPr>
            <a:spLocks noGrp="1"/>
          </p:cNvSpPr>
          <p:nvPr>
            <p:ph type="body" sz="half" idx="2"/>
          </p:nvPr>
        </p:nvSpPr>
        <p:spPr>
          <a:xfrm>
            <a:off x="1065212" y="5986967"/>
            <a:ext cx="10058400" cy="543513"/>
          </a:xfrm>
        </p:spPr>
        <p:txBody>
          <a:bodyPr vert="horz" lIns="91440" tIns="45720" rIns="91440" bIns="45720" rtlCol="0">
            <a:normAutofit/>
          </a:bodyPr>
          <a:lstStyle/>
          <a:p>
            <a:r>
              <a:rPr lang="en-US" sz="1800" cap="all" spc="200" dirty="0">
                <a:latin typeface="+mj-lt"/>
                <a:hlinkClick r:id="rId3"/>
              </a:rPr>
              <a:t>CHILDREN FROM BELT AND ROAD COUNTRIES SING OUT THEIR GRATITUDE</a:t>
            </a:r>
            <a:endParaRPr lang="en-US" sz="1800" cap="all" spc="200" dirty="0">
              <a:latin typeface="+mj-lt"/>
            </a:endParaRPr>
          </a:p>
        </p:txBody>
      </p:sp>
      <p:sp>
        <p:nvSpPr>
          <p:cNvPr id="18" name="Rectangle 17">
            <a:extLst>
              <a:ext uri="{FF2B5EF4-FFF2-40B4-BE49-F238E27FC236}">
                <a16:creationId xmlns:a16="http://schemas.microsoft.com/office/drawing/2014/main" id="{B9F394EE-52D9-4BC8-8F01-DCF6EAD92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213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3" name="Rectangle 1032">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5" name="Straight Connector 1034">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37" name="Rectangle 1036">
            <a:extLst>
              <a:ext uri="{FF2B5EF4-FFF2-40B4-BE49-F238E27FC236}">
                <a16:creationId xmlns:a16="http://schemas.microsoft.com/office/drawing/2014/main" id="{10E39F61-0304-47E3-BFDC-35A73E207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4">
            <a:extLst>
              <a:ext uri="{FF2B5EF4-FFF2-40B4-BE49-F238E27FC236}">
                <a16:creationId xmlns:a16="http://schemas.microsoft.com/office/drawing/2014/main" id="{69F57E4D-B56D-C94F-528C-EC333DA170A3}"/>
              </a:ext>
            </a:extLst>
          </p:cNvPr>
          <p:cNvSpPr txBox="1">
            <a:spLocks/>
          </p:cNvSpPr>
          <p:nvPr/>
        </p:nvSpPr>
        <p:spPr>
          <a:xfrm>
            <a:off x="457200" y="640080"/>
            <a:ext cx="3659246" cy="292608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pPr>
              <a:spcAft>
                <a:spcPts val="600"/>
              </a:spcAft>
            </a:pPr>
            <a:r>
              <a:rPr lang="en-US" sz="4400" dirty="0"/>
              <a:t>Thank You!</a:t>
            </a:r>
            <a:endParaRPr lang="en-US" sz="4400"/>
          </a:p>
        </p:txBody>
      </p:sp>
      <p:sp>
        <p:nvSpPr>
          <p:cNvPr id="3" name="Text Placeholder 6">
            <a:extLst>
              <a:ext uri="{FF2B5EF4-FFF2-40B4-BE49-F238E27FC236}">
                <a16:creationId xmlns:a16="http://schemas.microsoft.com/office/drawing/2014/main" id="{1A5D5E03-8BEE-C44A-EDFF-50E70250B907}"/>
              </a:ext>
            </a:extLst>
          </p:cNvPr>
          <p:cNvSpPr>
            <a:spLocks noGrp="1"/>
          </p:cNvSpPr>
          <p:nvPr>
            <p:ph type="body" sz="half" idx="2"/>
          </p:nvPr>
        </p:nvSpPr>
        <p:spPr>
          <a:xfrm>
            <a:off x="457200" y="3578087"/>
            <a:ext cx="3659246" cy="1554480"/>
          </a:xfrm>
        </p:spPr>
        <p:txBody>
          <a:bodyPr vert="horz" lIns="91440" tIns="45720" rIns="91440" bIns="45720" rtlCol="0">
            <a:normAutofit/>
          </a:bodyPr>
          <a:lstStyle/>
          <a:p>
            <a:r>
              <a:rPr lang="en-US" cap="all" spc="200" dirty="0">
                <a:latin typeface="+mj-lt"/>
              </a:rPr>
              <a:t>Your questions and comments are welcome!</a:t>
            </a:r>
            <a:endParaRPr lang="en-US" cap="all" spc="200">
              <a:latin typeface="+mj-lt"/>
            </a:endParaRPr>
          </a:p>
        </p:txBody>
      </p:sp>
      <p:pic>
        <p:nvPicPr>
          <p:cNvPr id="1026" name="Picture 2" descr="The Ministry of Truth: A Biography of George Orwell's 1984: Amazon.co.uk:  Lynskey, Dorian: 9781509890736: Books">
            <a:extLst>
              <a:ext uri="{FF2B5EF4-FFF2-40B4-BE49-F238E27FC236}">
                <a16:creationId xmlns:a16="http://schemas.microsoft.com/office/drawing/2014/main" id="{30950C51-74A5-D515-3D3D-9DFC850F04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597" r="1" b="19103"/>
          <a:stretch/>
        </p:blipFill>
        <p:spPr bwMode="auto">
          <a:xfrm>
            <a:off x="4639733" y="10"/>
            <a:ext cx="7552266"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7B9E7B3B-A156-4356-BF35-7825C428E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4753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Close-up of coral">
            <a:extLst>
              <a:ext uri="{FF2B5EF4-FFF2-40B4-BE49-F238E27FC236}">
                <a16:creationId xmlns:a16="http://schemas.microsoft.com/office/drawing/2014/main" id="{96761B55-4B99-A428-E860-8715C6B28B23}"/>
              </a:ext>
            </a:extLst>
          </p:cNvPr>
          <p:cNvPicPr>
            <a:picLocks noChangeAspect="1"/>
          </p:cNvPicPr>
          <p:nvPr/>
        </p:nvPicPr>
        <p:blipFill rotWithShape="1">
          <a:blip r:embed="rId2">
            <a:alphaModFix amt="35000"/>
          </a:blip>
          <a:srcRect t="8514" b="7216"/>
          <a:stretch/>
        </p:blipFill>
        <p:spPr>
          <a:xfrm>
            <a:off x="20" y="10"/>
            <a:ext cx="12191980" cy="6857990"/>
          </a:xfrm>
          <a:prstGeom prst="rect">
            <a:avLst/>
          </a:prstGeom>
        </p:spPr>
      </p:pic>
      <p:sp>
        <p:nvSpPr>
          <p:cNvPr id="2" name="Title 1">
            <a:extLst>
              <a:ext uri="{FF2B5EF4-FFF2-40B4-BE49-F238E27FC236}">
                <a16:creationId xmlns:a16="http://schemas.microsoft.com/office/drawing/2014/main" id="{BCA4E8C0-A41A-4EE4-8C69-90F92A5330CE}"/>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Appendix </a:t>
            </a:r>
          </a:p>
        </p:txBody>
      </p:sp>
      <p:cxnSp>
        <p:nvCxnSpPr>
          <p:cNvPr id="15" name="Straight Connector 14">
            <a:extLst>
              <a:ext uri="{FF2B5EF4-FFF2-40B4-BE49-F238E27FC236}">
                <a16:creationId xmlns:a16="http://schemas.microsoft.com/office/drawing/2014/main" id="{ED26D631-71B1-41FC-8183-9A37F884E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DD4D4C-0A16-4FBA-9931-1F0FCE92E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0E8F221-2C17-451E-A781-791A48BDA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26038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BEC8-E849-C56C-2EBD-140EF20AA45D}"/>
              </a:ext>
            </a:extLst>
          </p:cNvPr>
          <p:cNvSpPr>
            <a:spLocks noGrp="1"/>
          </p:cNvSpPr>
          <p:nvPr>
            <p:ph type="title"/>
          </p:nvPr>
        </p:nvSpPr>
        <p:spPr/>
        <p:txBody>
          <a:bodyPr>
            <a:normAutofit/>
          </a:bodyPr>
          <a:lstStyle/>
          <a:p>
            <a:r>
              <a:rPr lang="en-GB" b="1" dirty="0"/>
              <a:t>Propaganda that pacifies nationalists</a:t>
            </a:r>
          </a:p>
        </p:txBody>
      </p:sp>
      <p:sp>
        <p:nvSpPr>
          <p:cNvPr id="3" name="Content Placeholder 2">
            <a:extLst>
              <a:ext uri="{FF2B5EF4-FFF2-40B4-BE49-F238E27FC236}">
                <a16:creationId xmlns:a16="http://schemas.microsoft.com/office/drawing/2014/main" id="{628B747D-0E45-1370-22D3-A9D2602DA45E}"/>
              </a:ext>
            </a:extLst>
          </p:cNvPr>
          <p:cNvSpPr>
            <a:spLocks noGrp="1"/>
          </p:cNvSpPr>
          <p:nvPr>
            <p:ph idx="1"/>
          </p:nvPr>
        </p:nvSpPr>
        <p:spPr/>
        <p:txBody>
          <a:bodyPr/>
          <a:lstStyle/>
          <a:p>
            <a:endParaRPr lang="en-GB"/>
          </a:p>
        </p:txBody>
      </p:sp>
      <p:sp>
        <p:nvSpPr>
          <p:cNvPr id="4" name="Text Placeholder 3">
            <a:extLst>
              <a:ext uri="{FF2B5EF4-FFF2-40B4-BE49-F238E27FC236}">
                <a16:creationId xmlns:a16="http://schemas.microsoft.com/office/drawing/2014/main" id="{204222FC-034C-8FFA-970F-357C14276182}"/>
              </a:ext>
            </a:extLst>
          </p:cNvPr>
          <p:cNvSpPr>
            <a:spLocks noGrp="1"/>
          </p:cNvSpPr>
          <p:nvPr>
            <p:ph type="body" sz="half" idx="2"/>
          </p:nvPr>
        </p:nvSpPr>
        <p:spPr>
          <a:xfrm>
            <a:off x="457200" y="3167742"/>
            <a:ext cx="3200400" cy="3137461"/>
          </a:xfrm>
        </p:spPr>
        <p:txBody>
          <a:bodyPr>
            <a:normAutofit/>
          </a:bodyPr>
          <a:lstStyle/>
          <a:p>
            <a:r>
              <a:rPr lang="es-ES" sz="2000" dirty="0"/>
              <a:t>ANECDOTE: NANCY PELOSI AND SU-35 </a:t>
            </a:r>
            <a:endParaRPr lang="en-GB" sz="2000" dirty="0"/>
          </a:p>
        </p:txBody>
      </p:sp>
    </p:spTree>
    <p:extLst>
      <p:ext uri="{BB962C8B-B14F-4D97-AF65-F5344CB8AC3E}">
        <p14:creationId xmlns:p14="http://schemas.microsoft.com/office/powerpoint/2010/main" val="2632542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EC3C-61EA-8383-20CF-B3D6C53E57B1}"/>
              </a:ext>
            </a:extLst>
          </p:cNvPr>
          <p:cNvSpPr>
            <a:spLocks noGrp="1"/>
          </p:cNvSpPr>
          <p:nvPr>
            <p:ph type="title"/>
          </p:nvPr>
        </p:nvSpPr>
        <p:spPr/>
        <p:txBody>
          <a:bodyPr/>
          <a:lstStyle/>
          <a:p>
            <a:r>
              <a:rPr lang="en-GB" b="1" dirty="0"/>
              <a:t>Propaganda that diverts attention</a:t>
            </a:r>
          </a:p>
        </p:txBody>
      </p:sp>
      <p:sp>
        <p:nvSpPr>
          <p:cNvPr id="3" name="Content Placeholder 2">
            <a:extLst>
              <a:ext uri="{FF2B5EF4-FFF2-40B4-BE49-F238E27FC236}">
                <a16:creationId xmlns:a16="http://schemas.microsoft.com/office/drawing/2014/main" id="{6348C81A-AB1D-A9C1-E65C-761291311B3D}"/>
              </a:ext>
            </a:extLst>
          </p:cNvPr>
          <p:cNvSpPr>
            <a:spLocks noGrp="1"/>
          </p:cNvSpPr>
          <p:nvPr>
            <p:ph idx="1"/>
          </p:nvPr>
        </p:nvSpPr>
        <p:spPr/>
        <p:txBody>
          <a:bodyPr/>
          <a:lstStyle/>
          <a:p>
            <a:endParaRPr lang="en-GB"/>
          </a:p>
        </p:txBody>
      </p:sp>
      <p:sp>
        <p:nvSpPr>
          <p:cNvPr id="4" name="Text Placeholder 3">
            <a:extLst>
              <a:ext uri="{FF2B5EF4-FFF2-40B4-BE49-F238E27FC236}">
                <a16:creationId xmlns:a16="http://schemas.microsoft.com/office/drawing/2014/main" id="{37D2A875-733B-8ADF-E223-AB76DFBF98F7}"/>
              </a:ext>
            </a:extLst>
          </p:cNvPr>
          <p:cNvSpPr>
            <a:spLocks noGrp="1"/>
          </p:cNvSpPr>
          <p:nvPr>
            <p:ph type="body" sz="half" idx="2"/>
          </p:nvPr>
        </p:nvSpPr>
        <p:spPr>
          <a:xfrm>
            <a:off x="457200" y="3276600"/>
            <a:ext cx="3200400" cy="3028604"/>
          </a:xfrm>
        </p:spPr>
        <p:txBody>
          <a:bodyPr>
            <a:normAutofit/>
          </a:bodyPr>
          <a:lstStyle/>
          <a:p>
            <a:r>
              <a:rPr lang="en-GB" sz="1800" dirty="0"/>
              <a:t>ANECDOTE: URUMUQI FIRE AND </a:t>
            </a:r>
            <a:r>
              <a:rPr lang="zh-CN" altLang="en-US" sz="1800" dirty="0"/>
              <a:t>吴亦凡</a:t>
            </a:r>
            <a:endParaRPr lang="en-GB" sz="1800" dirty="0"/>
          </a:p>
        </p:txBody>
      </p:sp>
    </p:spTree>
    <p:extLst>
      <p:ext uri="{BB962C8B-B14F-4D97-AF65-F5344CB8AC3E}">
        <p14:creationId xmlns:p14="http://schemas.microsoft.com/office/powerpoint/2010/main" val="3919997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9B73D2B-4A9F-72EC-8751-9F81EA6F4C99}"/>
              </a:ext>
            </a:extLst>
          </p:cNvPr>
          <p:cNvSpPr>
            <a:spLocks noGrp="1"/>
          </p:cNvSpPr>
          <p:nvPr>
            <p:ph type="body" sz="half" idx="2"/>
          </p:nvPr>
        </p:nvSpPr>
        <p:spPr/>
        <p:txBody>
          <a:bodyPr>
            <a:normAutofit/>
          </a:bodyPr>
          <a:lstStyle/>
          <a:p>
            <a:r>
              <a:rPr lang="en-GB" sz="1800">
                <a:hlinkClick r:id="rId2"/>
              </a:rPr>
              <a:t>CHINESE TWO SESSION RAP</a:t>
            </a:r>
            <a:endParaRPr lang="en-GB" sz="1800" dirty="0"/>
          </a:p>
        </p:txBody>
      </p:sp>
      <p:pic>
        <p:nvPicPr>
          <p:cNvPr id="7" name="Picture 6" descr="China celebrates 'Two Sessions' (Lianghui) with propaganda rap - YouTube">
            <a:extLst>
              <a:ext uri="{FF2B5EF4-FFF2-40B4-BE49-F238E27FC236}">
                <a16:creationId xmlns:a16="http://schemas.microsoft.com/office/drawing/2014/main" id="{B90C0A97-C77A-6803-A741-C6AB36B23F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1212" y="555172"/>
            <a:ext cx="8050788" cy="4528457"/>
          </a:xfrm>
          <a:prstGeom prst="rect">
            <a:avLst/>
          </a:prstGeom>
          <a:noFill/>
          <a:ln>
            <a:noFill/>
          </a:ln>
        </p:spPr>
      </p:pic>
    </p:spTree>
    <p:extLst>
      <p:ext uri="{BB962C8B-B14F-4D97-AF65-F5344CB8AC3E}">
        <p14:creationId xmlns:p14="http://schemas.microsoft.com/office/powerpoint/2010/main" val="79215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5ADA9-0A88-799F-B19F-864EE813EC1E}"/>
              </a:ext>
            </a:extLst>
          </p:cNvPr>
          <p:cNvSpPr>
            <a:spLocks noGrp="1"/>
          </p:cNvSpPr>
          <p:nvPr>
            <p:ph type="title"/>
          </p:nvPr>
        </p:nvSpPr>
        <p:spPr/>
        <p:txBody>
          <a:bodyPr/>
          <a:lstStyle/>
          <a:p>
            <a:r>
              <a:rPr lang="en-GB" sz="3600" b="1" kern="100" dirty="0">
                <a:effectLst/>
                <a:latin typeface="Calibri" panose="020F0502020204030204" pitchFamily="34" charset="0"/>
                <a:ea typeface="等线" panose="02010600030101010101" pitchFamily="2" charset="-122"/>
                <a:cs typeface="Times New Roman" panose="02020603050405020304" pitchFamily="18" charset="0"/>
              </a:rPr>
              <a:t>Propaganda institutions</a:t>
            </a:r>
            <a:endParaRPr lang="en-GB" dirty="0"/>
          </a:p>
        </p:txBody>
      </p:sp>
      <p:sp>
        <p:nvSpPr>
          <p:cNvPr id="3" name="Content Placeholder 2">
            <a:extLst>
              <a:ext uri="{FF2B5EF4-FFF2-40B4-BE49-F238E27FC236}">
                <a16:creationId xmlns:a16="http://schemas.microsoft.com/office/drawing/2014/main" id="{E7E3E01A-4B0D-08DC-DDD5-CCC5CC58C8C7}"/>
              </a:ext>
            </a:extLst>
          </p:cNvPr>
          <p:cNvSpPr>
            <a:spLocks noGrp="1"/>
          </p:cNvSpPr>
          <p:nvPr>
            <p:ph idx="1"/>
          </p:nvPr>
        </p:nvSpPr>
        <p:spPr/>
        <p:txBody>
          <a:bodyPr/>
          <a:lstStyle/>
          <a:p>
            <a:r>
              <a:rPr lang="en-GB" sz="2000" b="1" kern="100" dirty="0">
                <a:effectLst/>
                <a:latin typeface="Calibri" panose="020F0502020204030204" pitchFamily="34" charset="0"/>
                <a:ea typeface="等线" panose="02010600030101010101" pitchFamily="2" charset="-122"/>
                <a:cs typeface="Times New Roman" panose="02020603050405020304" pitchFamily="18" charset="0"/>
              </a:rPr>
              <a:t>Propaganda Department of the Chinese Communist Party </a:t>
            </a:r>
            <a:endParaRPr lang="en-GB" sz="2000" kern="100" dirty="0">
              <a:effectLst/>
              <a:latin typeface="Calibri" panose="020F0502020204030204" pitchFamily="34" charset="0"/>
              <a:ea typeface="等线" panose="02010600030101010101" pitchFamily="2" charset="-122"/>
              <a:cs typeface="Times New Roman" panose="02020603050405020304" pitchFamily="18" charset="0"/>
            </a:endParaRPr>
          </a:p>
          <a:p>
            <a:pPr marL="180340"/>
            <a:endParaRPr lang="en-GB" sz="2000" kern="100" dirty="0">
              <a:effectLst/>
              <a:latin typeface="Calibri" panose="020F0502020204030204" pitchFamily="34" charset="0"/>
              <a:ea typeface="等线" panose="02010600030101010101" pitchFamily="2" charset="-122"/>
              <a:cs typeface="Times New Roman" panose="02020603050405020304" pitchFamily="18" charset="0"/>
            </a:endParaRPr>
          </a:p>
          <a:p>
            <a:pPr marL="431800" indent="-342900">
              <a:buFont typeface="Wingdings" panose="05000000000000000000" pitchFamily="2" charset="2"/>
              <a:buChar char="§"/>
            </a:pPr>
            <a:r>
              <a:rPr lang="en-GB" sz="2000" kern="100" dirty="0">
                <a:effectLst/>
                <a:latin typeface="Calibri" panose="020F0502020204030204" pitchFamily="34" charset="0"/>
                <a:ea typeface="等线" panose="02010600030101010101" pitchFamily="2" charset="-122"/>
                <a:cs typeface="Times New Roman" panose="02020603050405020304" pitchFamily="18" charset="0"/>
              </a:rPr>
              <a:t>Cyberspace Administration</a:t>
            </a:r>
          </a:p>
          <a:p>
            <a:pPr marL="431800" indent="-342900">
              <a:buFont typeface="Wingdings" panose="05000000000000000000" pitchFamily="2" charset="2"/>
              <a:buChar char="§"/>
            </a:pPr>
            <a:r>
              <a:rPr lang="en-GB" sz="2000" kern="100" dirty="0">
                <a:effectLst/>
                <a:latin typeface="Calibri" panose="020F0502020204030204" pitchFamily="34" charset="0"/>
                <a:ea typeface="等线" panose="02010600030101010101" pitchFamily="2" charset="-122"/>
                <a:cs typeface="Times New Roman" panose="02020603050405020304" pitchFamily="18" charset="0"/>
              </a:rPr>
              <a:t>National Radio and Television Administration</a:t>
            </a:r>
          </a:p>
          <a:p>
            <a:pPr marL="431800" indent="-342900">
              <a:buFont typeface="Wingdings" panose="05000000000000000000" pitchFamily="2" charset="2"/>
              <a:buChar char="§"/>
            </a:pPr>
            <a:r>
              <a:rPr lang="en-GB" sz="2000" kern="100" dirty="0">
                <a:effectLst/>
                <a:latin typeface="Calibri" panose="020F0502020204030204" pitchFamily="34" charset="0"/>
                <a:ea typeface="等线" panose="02010600030101010101" pitchFamily="2" charset="-122"/>
                <a:cs typeface="Times New Roman" panose="02020603050405020304" pitchFamily="18" charset="0"/>
              </a:rPr>
              <a:t>Film Administration</a:t>
            </a:r>
          </a:p>
          <a:p>
            <a:pPr marL="431800" indent="-342900">
              <a:buFont typeface="Wingdings" panose="05000000000000000000" pitchFamily="2" charset="2"/>
              <a:buChar char="§"/>
            </a:pPr>
            <a:r>
              <a:rPr lang="en-GB" sz="2000" kern="100" dirty="0">
                <a:effectLst/>
                <a:latin typeface="Calibri" panose="020F0502020204030204" pitchFamily="34" charset="0"/>
                <a:ea typeface="等线" panose="02010600030101010101" pitchFamily="2" charset="-122"/>
                <a:cs typeface="Times New Roman" panose="02020603050405020304" pitchFamily="18" charset="0"/>
              </a:rPr>
              <a:t>People’s Daily </a:t>
            </a:r>
          </a:p>
          <a:p>
            <a:pPr marL="431800" indent="-342900">
              <a:buFont typeface="Wingdings" panose="05000000000000000000" pitchFamily="2" charset="2"/>
              <a:buChar char="§"/>
            </a:pPr>
            <a:r>
              <a:rPr lang="en-GB" sz="2000" kern="100" dirty="0">
                <a:effectLst/>
                <a:latin typeface="Calibri" panose="020F0502020204030204" pitchFamily="34" charset="0"/>
                <a:ea typeface="等线" panose="02010600030101010101" pitchFamily="2" charset="-122"/>
                <a:cs typeface="Times New Roman" panose="02020603050405020304" pitchFamily="18" charset="0"/>
              </a:rPr>
              <a:t>Xinhua News Agency </a:t>
            </a:r>
          </a:p>
          <a:p>
            <a:pPr marL="431800" indent="-342900">
              <a:buFont typeface="Wingdings" panose="05000000000000000000" pitchFamily="2" charset="2"/>
              <a:buChar char="§"/>
            </a:pPr>
            <a:r>
              <a:rPr lang="en-GB" sz="2000" kern="100" dirty="0">
                <a:effectLst/>
                <a:latin typeface="Calibri" panose="020F0502020204030204" pitchFamily="34" charset="0"/>
                <a:ea typeface="等线" panose="02010600030101010101" pitchFamily="2" charset="-122"/>
                <a:cs typeface="Times New Roman" panose="02020603050405020304" pitchFamily="18" charset="0"/>
              </a:rPr>
              <a:t>CCTV</a:t>
            </a:r>
          </a:p>
          <a:p>
            <a:endParaRPr lang="en-GB" dirty="0"/>
          </a:p>
        </p:txBody>
      </p:sp>
    </p:spTree>
    <p:extLst>
      <p:ext uri="{BB962C8B-B14F-4D97-AF65-F5344CB8AC3E}">
        <p14:creationId xmlns:p14="http://schemas.microsoft.com/office/powerpoint/2010/main" val="910192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8133-095D-0A96-D998-D3890658B494}"/>
              </a:ext>
            </a:extLst>
          </p:cNvPr>
          <p:cNvSpPr>
            <a:spLocks noGrp="1"/>
          </p:cNvSpPr>
          <p:nvPr>
            <p:ph type="title"/>
          </p:nvPr>
        </p:nvSpPr>
        <p:spPr/>
        <p:txBody>
          <a:bodyPr/>
          <a:lstStyle/>
          <a:p>
            <a:r>
              <a:rPr lang="en-GB" sz="3600" b="1" kern="100" dirty="0">
                <a:effectLst/>
                <a:latin typeface="Calibri" panose="020F0502020204030204" pitchFamily="34" charset="0"/>
                <a:ea typeface="等线" panose="02010600030101010101" pitchFamily="2" charset="-122"/>
                <a:cs typeface="Times New Roman" panose="02020603050405020304" pitchFamily="18" charset="0"/>
              </a:rPr>
              <a:t>Propaganda institutions</a:t>
            </a:r>
            <a:endParaRPr lang="en-GB" dirty="0"/>
          </a:p>
        </p:txBody>
      </p:sp>
      <p:sp>
        <p:nvSpPr>
          <p:cNvPr id="3" name="Content Placeholder 2">
            <a:extLst>
              <a:ext uri="{FF2B5EF4-FFF2-40B4-BE49-F238E27FC236}">
                <a16:creationId xmlns:a16="http://schemas.microsoft.com/office/drawing/2014/main" id="{703E8086-5F6D-CEC0-462D-2091D903C4C9}"/>
              </a:ext>
            </a:extLst>
          </p:cNvPr>
          <p:cNvSpPr>
            <a:spLocks noGrp="1"/>
          </p:cNvSpPr>
          <p:nvPr>
            <p:ph idx="1"/>
          </p:nvPr>
        </p:nvSpPr>
        <p:spPr>
          <a:xfrm>
            <a:off x="4506686" y="849086"/>
            <a:ext cx="6786154" cy="5140234"/>
          </a:xfrm>
        </p:spPr>
        <p:txBody>
          <a:bodyPr>
            <a:normAutofit/>
          </a:bodyPr>
          <a:lstStyle/>
          <a:p>
            <a:pPr marL="180340"/>
            <a:r>
              <a:rPr lang="en-GB" sz="2400" kern="100" dirty="0">
                <a:effectLst/>
                <a:latin typeface="Calibri" panose="020F0502020204030204" pitchFamily="34" charset="0"/>
                <a:ea typeface="等线" panose="02010600030101010101" pitchFamily="2" charset="-122"/>
                <a:cs typeface="Times New Roman" panose="02020603050405020304" pitchFamily="18" charset="0"/>
              </a:rPr>
              <a:t>“Virtually every conceivable medium which transmits and conveys information to the people of China falls under the bureaucratic purview of the CCP Propaganda Department.” –David </a:t>
            </a:r>
            <a:r>
              <a:rPr lang="en-GB" sz="2400" kern="100" dirty="0" err="1">
                <a:effectLst/>
                <a:latin typeface="Calibri" panose="020F0502020204030204" pitchFamily="34" charset="0"/>
                <a:ea typeface="等线" panose="02010600030101010101" pitchFamily="2" charset="-122"/>
                <a:cs typeface="Times New Roman" panose="02020603050405020304" pitchFamily="18" charset="0"/>
              </a:rPr>
              <a:t>Shambaugh</a:t>
            </a:r>
            <a:r>
              <a:rPr lang="en-GB" sz="2400" kern="100" dirty="0">
                <a:effectLst/>
                <a:latin typeface="Calibri" panose="020F0502020204030204" pitchFamily="34" charset="0"/>
                <a:ea typeface="等线" panose="02010600030101010101" pitchFamily="2" charset="-122"/>
                <a:cs typeface="Times New Roman" panose="02020603050405020304" pitchFamily="18" charset="0"/>
              </a:rPr>
              <a:t> (2007)</a:t>
            </a:r>
          </a:p>
          <a:p>
            <a:pPr marL="180340"/>
            <a:endParaRPr lang="en-GB" sz="2400" kern="100" dirty="0">
              <a:latin typeface="Calibri" panose="020F0502020204030204" pitchFamily="34" charset="0"/>
              <a:ea typeface="等线" panose="02010600030101010101" pitchFamily="2" charset="-122"/>
              <a:cs typeface="Times New Roman" panose="02020603050405020304" pitchFamily="18" charset="0"/>
            </a:endParaRPr>
          </a:p>
          <a:p>
            <a:pPr marL="180340"/>
            <a:endParaRPr lang="en-GB" sz="2400" kern="100" dirty="0">
              <a:effectLst/>
              <a:latin typeface="Calibri" panose="020F0502020204030204" pitchFamily="34" charset="0"/>
              <a:ea typeface="等线" panose="02010600030101010101" pitchFamily="2" charset="-122"/>
              <a:cs typeface="Times New Roman" panose="02020603050405020304" pitchFamily="18" charset="0"/>
            </a:endParaRPr>
          </a:p>
          <a:p>
            <a:pPr marL="180340"/>
            <a:r>
              <a:rPr lang="en-GB" sz="2400" kern="100" dirty="0">
                <a:effectLst/>
                <a:latin typeface="Calibri" panose="020F0502020204030204" pitchFamily="34" charset="0"/>
                <a:ea typeface="等线" panose="02010600030101010101" pitchFamily="2" charset="-122"/>
                <a:cs typeface="Times New Roman" panose="02020603050405020304" pitchFamily="18" charset="0"/>
              </a:rPr>
              <a:t>Equivalent to a </a:t>
            </a:r>
            <a:r>
              <a:rPr lang="en-GB" sz="2400" kern="100" dirty="0" err="1">
                <a:effectLst/>
                <a:latin typeface="Calibri" panose="020F0502020204030204" pitchFamily="34" charset="0"/>
                <a:ea typeface="等线" panose="02010600030101010101" pitchFamily="2" charset="-122"/>
                <a:cs typeface="Times New Roman" panose="02020603050405020304" pitchFamily="18" charset="0"/>
              </a:rPr>
              <a:t>minist</a:t>
            </a:r>
            <a:r>
              <a:rPr lang="en-US" altLang="zh-CN" sz="2400" kern="100" dirty="0" err="1">
                <a:effectLst/>
                <a:latin typeface="Calibri" panose="020F0502020204030204" pitchFamily="34" charset="0"/>
                <a:ea typeface="等线" panose="02010600030101010101" pitchFamily="2" charset="-122"/>
                <a:cs typeface="Times New Roman" panose="02020603050405020304" pitchFamily="18" charset="0"/>
              </a:rPr>
              <a:t>ry</a:t>
            </a:r>
            <a:r>
              <a:rPr lang="en-GB" altLang="zh-CN" sz="2400" kern="100" dirty="0">
                <a:latin typeface="Calibri" panose="020F0502020204030204" pitchFamily="34" charset="0"/>
                <a:ea typeface="等线" panose="02010600030101010101" pitchFamily="2" charset="-122"/>
                <a:cs typeface="Times New Roman" panose="02020603050405020304" pitchFamily="18" charset="0"/>
              </a:rPr>
              <a:t> </a:t>
            </a:r>
            <a:r>
              <a:rPr lang="en-GB" sz="2400" i="1" kern="100" dirty="0">
                <a:effectLst/>
                <a:latin typeface="Calibri" panose="020F0502020204030204" pitchFamily="34" charset="0"/>
                <a:ea typeface="等线" panose="02010600030101010101" pitchFamily="2" charset="-122"/>
                <a:cs typeface="Times New Roman" panose="02020603050405020304" pitchFamily="18" charset="0"/>
              </a:rPr>
              <a:t>directly</a:t>
            </a:r>
            <a:r>
              <a:rPr lang="en-GB" sz="2400" kern="100" dirty="0">
                <a:effectLst/>
                <a:latin typeface="Calibri" panose="020F0502020204030204" pitchFamily="34" charset="0"/>
                <a:ea typeface="等线" panose="02010600030101010101" pitchFamily="2" charset="-122"/>
                <a:cs typeface="Times New Roman" panose="02020603050405020304" pitchFamily="18" charset="0"/>
              </a:rPr>
              <a:t> </a:t>
            </a:r>
            <a:r>
              <a:rPr lang="en-GB" sz="2400" i="1" kern="100" dirty="0">
                <a:effectLst/>
                <a:latin typeface="Calibri" panose="020F0502020204030204" pitchFamily="34" charset="0"/>
                <a:ea typeface="等线" panose="02010600030101010101" pitchFamily="2" charset="-122"/>
                <a:cs typeface="Times New Roman" panose="02020603050405020304" pitchFamily="18" charset="0"/>
              </a:rPr>
              <a:t>controlling</a:t>
            </a:r>
            <a:r>
              <a:rPr lang="en-GB" sz="2400" kern="100" dirty="0">
                <a:effectLst/>
                <a:latin typeface="Calibri" panose="020F0502020204030204" pitchFamily="34" charset="0"/>
                <a:ea typeface="等线" panose="02010600030101010101" pitchFamily="2" charset="-122"/>
                <a:cs typeface="Times New Roman" panose="02020603050405020304" pitchFamily="18" charset="0"/>
              </a:rPr>
              <a:t> all media outlets from </a:t>
            </a:r>
            <a:r>
              <a:rPr lang="en-GB" sz="2400" i="1" kern="100" dirty="0">
                <a:effectLst/>
                <a:latin typeface="Calibri" panose="020F0502020204030204" pitchFamily="34" charset="0"/>
                <a:ea typeface="等线" panose="02010600030101010101" pitchFamily="2" charset="-122"/>
                <a:cs typeface="Times New Roman" panose="02020603050405020304" pitchFamily="18" charset="0"/>
              </a:rPr>
              <a:t>the Guardian</a:t>
            </a:r>
            <a:r>
              <a:rPr lang="en-GB" sz="2400" kern="100" dirty="0">
                <a:effectLst/>
                <a:latin typeface="Calibri" panose="020F0502020204030204" pitchFamily="34" charset="0"/>
                <a:ea typeface="等线" panose="02010600030101010101" pitchFamily="2" charset="-122"/>
                <a:cs typeface="Times New Roman" panose="02020603050405020304" pitchFamily="18" charset="0"/>
              </a:rPr>
              <a:t>, to BBC, to </a:t>
            </a:r>
            <a:r>
              <a:rPr lang="en-GB" sz="2400" i="1" kern="100" dirty="0">
                <a:effectLst/>
                <a:latin typeface="Calibri" panose="020F0502020204030204" pitchFamily="34" charset="0"/>
                <a:ea typeface="等线" panose="02010600030101010101" pitchFamily="2" charset="-122"/>
                <a:cs typeface="Times New Roman" panose="02020603050405020304" pitchFamily="18" charset="0"/>
              </a:rPr>
              <a:t>Daily Mail</a:t>
            </a:r>
            <a:r>
              <a:rPr lang="en-GB" sz="2400" kern="100" dirty="0">
                <a:effectLst/>
                <a:latin typeface="Calibri" panose="020F0502020204030204" pitchFamily="34" charset="0"/>
                <a:ea typeface="等线" panose="02010600030101010101" pitchFamily="2" charset="-122"/>
                <a:cs typeface="Times New Roman" panose="02020603050405020304" pitchFamily="18" charset="0"/>
              </a:rPr>
              <a:t>, as well as monitoring and supervising all social media platforms including Facebook, Twitter, Instagram, etc. </a:t>
            </a:r>
          </a:p>
          <a:p>
            <a:endParaRPr lang="en-GB" sz="2400" dirty="0"/>
          </a:p>
        </p:txBody>
      </p:sp>
    </p:spTree>
    <p:extLst>
      <p:ext uri="{BB962C8B-B14F-4D97-AF65-F5344CB8AC3E}">
        <p14:creationId xmlns:p14="http://schemas.microsoft.com/office/powerpoint/2010/main" val="3776950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E59F-C25D-2B01-9569-5AE05B08D145}"/>
              </a:ext>
            </a:extLst>
          </p:cNvPr>
          <p:cNvSpPr>
            <a:spLocks noGrp="1"/>
          </p:cNvSpPr>
          <p:nvPr>
            <p:ph type="title"/>
          </p:nvPr>
        </p:nvSpPr>
        <p:spPr>
          <a:xfrm>
            <a:off x="457200" y="594359"/>
            <a:ext cx="3200400" cy="1963784"/>
          </a:xfrm>
        </p:spPr>
        <p:txBody>
          <a:bodyPr>
            <a:normAutofit/>
          </a:bodyPr>
          <a:lstStyle/>
          <a:p>
            <a:r>
              <a:rPr lang="en-GB" b="1" dirty="0"/>
              <a:t>How does it work in practice? </a:t>
            </a:r>
          </a:p>
        </p:txBody>
      </p:sp>
      <p:sp>
        <p:nvSpPr>
          <p:cNvPr id="3" name="Content Placeholder 2">
            <a:extLst>
              <a:ext uri="{FF2B5EF4-FFF2-40B4-BE49-F238E27FC236}">
                <a16:creationId xmlns:a16="http://schemas.microsoft.com/office/drawing/2014/main" id="{9686D2EB-39A3-2607-3AE3-9D6190602665}"/>
              </a:ext>
            </a:extLst>
          </p:cNvPr>
          <p:cNvSpPr>
            <a:spLocks noGrp="1"/>
          </p:cNvSpPr>
          <p:nvPr>
            <p:ph idx="1"/>
          </p:nvPr>
        </p:nvSpPr>
        <p:spPr>
          <a:xfrm>
            <a:off x="4800600" y="731520"/>
            <a:ext cx="6934200" cy="5669280"/>
          </a:xfrm>
        </p:spPr>
        <p:txBody>
          <a:bodyPr>
            <a:normAutofit/>
          </a:bodyPr>
          <a:lstStyle/>
          <a:p>
            <a:r>
              <a:rPr lang="en-GB" sz="2200" dirty="0"/>
              <a:t>“Reports on the situation in Ukraine that are </a:t>
            </a:r>
            <a:r>
              <a:rPr lang="en-GB" sz="2200" dirty="0" err="1"/>
              <a:t>unfavorable</a:t>
            </a:r>
            <a:r>
              <a:rPr lang="en-GB" sz="2200" dirty="0"/>
              <a:t> to Russia and pro-Western should not appear…When there are hot topics about the war, only use articles published by </a:t>
            </a:r>
            <a:r>
              <a:rPr lang="en-GB" sz="2200" i="1" dirty="0"/>
              <a:t>the People’s Daily, Xinhua News Agency</a:t>
            </a:r>
            <a:r>
              <a:rPr lang="en-GB" sz="2200" dirty="0"/>
              <a:t>, and CCTV.”</a:t>
            </a:r>
          </a:p>
          <a:p>
            <a:pPr algn="r"/>
            <a:r>
              <a:rPr lang="en-GB" sz="2200" dirty="0"/>
              <a:t>Propaganda directive, February 2, 2022</a:t>
            </a:r>
          </a:p>
          <a:p>
            <a:pPr algn="r"/>
            <a:endParaRPr lang="en-GB" sz="2200" dirty="0"/>
          </a:p>
          <a:p>
            <a:r>
              <a:rPr lang="en-GB" sz="2200" dirty="0"/>
              <a:t>“Regarding the death of </a:t>
            </a:r>
            <a:r>
              <a:rPr lang="en-GB" sz="2200" dirty="0" err="1"/>
              <a:t>Dr.</a:t>
            </a:r>
            <a:r>
              <a:rPr lang="en-GB" sz="2200" dirty="0"/>
              <a:t> Li Wenliang of Wuhan Central Hospital, strictly regulate the source of manuscripts, and strictly prohibit using unauthorized reporting. No notifications, no comments, and no trending. The popularity of discussion should be carefully controlled; do not create trending topics, gradually remove trending searches, and harmful information should be strictly controlled.”</a:t>
            </a:r>
          </a:p>
          <a:p>
            <a:pPr algn="r"/>
            <a:r>
              <a:rPr lang="pt-BR" sz="2200" dirty="0"/>
              <a:t>Propaganda directive, February 6, 2020</a:t>
            </a:r>
          </a:p>
          <a:p>
            <a:endParaRPr lang="en-GB" sz="2200" dirty="0"/>
          </a:p>
        </p:txBody>
      </p:sp>
      <p:sp>
        <p:nvSpPr>
          <p:cNvPr id="4" name="Text Placeholder 3">
            <a:extLst>
              <a:ext uri="{FF2B5EF4-FFF2-40B4-BE49-F238E27FC236}">
                <a16:creationId xmlns:a16="http://schemas.microsoft.com/office/drawing/2014/main" id="{A77A71D3-3B1E-B9E7-3164-B873807AAB37}"/>
              </a:ext>
            </a:extLst>
          </p:cNvPr>
          <p:cNvSpPr>
            <a:spLocks noGrp="1"/>
          </p:cNvSpPr>
          <p:nvPr>
            <p:ph type="body" sz="half" idx="2"/>
          </p:nvPr>
        </p:nvSpPr>
        <p:spPr/>
        <p:txBody>
          <a:bodyPr/>
          <a:lstStyle/>
          <a:p>
            <a:r>
              <a:rPr lang="en-GB" sz="2400" dirty="0"/>
              <a:t>Examples of propaganda directives</a:t>
            </a:r>
            <a:endParaRPr lang="en-GB" dirty="0"/>
          </a:p>
        </p:txBody>
      </p:sp>
    </p:spTree>
    <p:extLst>
      <p:ext uri="{BB962C8B-B14F-4D97-AF65-F5344CB8AC3E}">
        <p14:creationId xmlns:p14="http://schemas.microsoft.com/office/powerpoint/2010/main" val="172141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09744-6FFE-0CF4-168A-B6D8E2A55AB6}"/>
              </a:ext>
            </a:extLst>
          </p:cNvPr>
          <p:cNvPicPr>
            <a:picLocks noChangeAspect="1"/>
          </p:cNvPicPr>
          <p:nvPr/>
        </p:nvPicPr>
        <p:blipFill>
          <a:blip r:embed="rId2"/>
          <a:stretch>
            <a:fillRect/>
          </a:stretch>
        </p:blipFill>
        <p:spPr>
          <a:xfrm>
            <a:off x="92528" y="0"/>
            <a:ext cx="12006943" cy="6327881"/>
          </a:xfrm>
          <a:prstGeom prst="rect">
            <a:avLst/>
          </a:prstGeom>
        </p:spPr>
      </p:pic>
    </p:spTree>
    <p:extLst>
      <p:ext uri="{BB962C8B-B14F-4D97-AF65-F5344CB8AC3E}">
        <p14:creationId xmlns:p14="http://schemas.microsoft.com/office/powerpoint/2010/main" val="702319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1">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3">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D9D272-CB5A-84CE-9378-4E68F586C2A2}"/>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dirty="0"/>
              <a:t>Censorship </a:t>
            </a:r>
          </a:p>
        </p:txBody>
      </p:sp>
      <p:sp>
        <p:nvSpPr>
          <p:cNvPr id="27"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2" descr="mage result for china freedom house press">
            <a:extLst>
              <a:ext uri="{FF2B5EF4-FFF2-40B4-BE49-F238E27FC236}">
                <a16:creationId xmlns:a16="http://schemas.microsoft.com/office/drawing/2014/main" id="{F810409E-1D86-B0DF-CA78-2704A8E534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086868" y="-1"/>
            <a:ext cx="622363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74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18A4-948B-B497-3EEA-051D96800E2A}"/>
              </a:ext>
            </a:extLst>
          </p:cNvPr>
          <p:cNvSpPr>
            <a:spLocks noGrp="1"/>
          </p:cNvSpPr>
          <p:nvPr>
            <p:ph type="title"/>
          </p:nvPr>
        </p:nvSpPr>
        <p:spPr/>
        <p:txBody>
          <a:bodyPr/>
          <a:lstStyle/>
          <a:p>
            <a:r>
              <a:rPr lang="en-US" dirty="0"/>
              <a:t>History of the internet in China</a:t>
            </a:r>
            <a:endParaRPr lang="en-GB" dirty="0"/>
          </a:p>
        </p:txBody>
      </p:sp>
      <p:sp>
        <p:nvSpPr>
          <p:cNvPr id="3" name="Content Placeholder 2">
            <a:extLst>
              <a:ext uri="{FF2B5EF4-FFF2-40B4-BE49-F238E27FC236}">
                <a16:creationId xmlns:a16="http://schemas.microsoft.com/office/drawing/2014/main" id="{D5CAA916-255F-FF25-F298-44BB54413C29}"/>
              </a:ext>
            </a:extLst>
          </p:cNvPr>
          <p:cNvSpPr>
            <a:spLocks noGrp="1"/>
          </p:cNvSpPr>
          <p:nvPr>
            <p:ph idx="1"/>
          </p:nvPr>
        </p:nvSpPr>
        <p:spPr>
          <a:xfrm>
            <a:off x="4800600" y="1360714"/>
            <a:ext cx="6492240" cy="4628606"/>
          </a:xfrm>
        </p:spPr>
        <p:txBody>
          <a:bodyPr>
            <a:normAutofit/>
          </a:bodyPr>
          <a:lstStyle/>
          <a:p>
            <a:pPr marL="228600" marR="0" lvl="0" indent="-228600" algn="l" defTabSz="914400" rtl="0" eaLnBrk="1" fontAlgn="auto" latinLnBrk="0" hangingPunct="1">
              <a:lnSpc>
                <a:spcPct val="100000"/>
              </a:lnSpc>
              <a:spcBef>
                <a:spcPts val="1000"/>
              </a:spcBef>
              <a:spcAft>
                <a:spcPts val="0"/>
              </a:spcAft>
              <a:buClr>
                <a:srgbClr val="9B2D1F"/>
              </a:buClr>
              <a:buSzTx/>
              <a:buFont typeface="Arial" panose="020B0604020202020204" pitchFamily="34" charset="0"/>
              <a:buChar char="•"/>
              <a:tabLst/>
              <a:defRPr/>
            </a:pPr>
            <a:r>
              <a:rPr kumimoji="0" lang="en-US"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1994: internet arrives in China</a:t>
            </a:r>
          </a:p>
          <a:p>
            <a:pPr marL="228600" marR="0" lvl="0" indent="-228600" algn="l" defTabSz="914400" rtl="0" eaLnBrk="1" fontAlgn="auto" latinLnBrk="0" hangingPunct="1">
              <a:lnSpc>
                <a:spcPct val="100000"/>
              </a:lnSpc>
              <a:spcBef>
                <a:spcPts val="1000"/>
              </a:spcBef>
              <a:spcAft>
                <a:spcPts val="0"/>
              </a:spcAft>
              <a:buClr>
                <a:srgbClr val="9B2D1F"/>
              </a:buClr>
              <a:buSzTx/>
              <a:buFont typeface="Arial" panose="020B0604020202020204" pitchFamily="34" charset="0"/>
              <a:buChar char="•"/>
              <a:tabLst/>
              <a:defRPr/>
            </a:pPr>
            <a:r>
              <a:rPr kumimoji="0" lang="en-US"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1998: ”Golden Shield” project begins</a:t>
            </a:r>
          </a:p>
          <a:p>
            <a:pPr marL="228600" marR="0" lvl="0" indent="-228600" algn="l" defTabSz="914400" rtl="0" eaLnBrk="1" fontAlgn="auto" latinLnBrk="0" hangingPunct="1">
              <a:lnSpc>
                <a:spcPct val="100000"/>
              </a:lnSpc>
              <a:spcBef>
                <a:spcPts val="1000"/>
              </a:spcBef>
              <a:spcAft>
                <a:spcPts val="0"/>
              </a:spcAft>
              <a:buClr>
                <a:srgbClr val="9B2D1F"/>
              </a:buClr>
              <a:buSzTx/>
              <a:buFont typeface="Arial" panose="020B0604020202020204" pitchFamily="34" charset="0"/>
              <a:buChar char="•"/>
              <a:tabLst/>
              <a:defRPr/>
            </a:pPr>
            <a:r>
              <a:rPr kumimoji="0" lang="en-US"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2006: completion of “Golden Shield”</a:t>
            </a:r>
          </a:p>
          <a:p>
            <a:pPr marL="228600" marR="0" lvl="0" indent="-228600" algn="l" defTabSz="914400" rtl="0" eaLnBrk="1" fontAlgn="auto" latinLnBrk="0" hangingPunct="1">
              <a:lnSpc>
                <a:spcPct val="100000"/>
              </a:lnSpc>
              <a:spcBef>
                <a:spcPts val="1000"/>
              </a:spcBef>
              <a:spcAft>
                <a:spcPts val="0"/>
              </a:spcAft>
              <a:buClr>
                <a:srgbClr val="9B2D1F"/>
              </a:buClr>
              <a:buSzTx/>
              <a:buFont typeface="Arial" panose="020B0604020202020204" pitchFamily="34" charset="0"/>
              <a:buChar char="•"/>
              <a:tabLst/>
              <a:defRPr/>
            </a:pPr>
            <a:r>
              <a:rPr kumimoji="0" lang="en-US"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2009: Facebook and Twitter blocked</a:t>
            </a:r>
          </a:p>
          <a:p>
            <a:pPr marL="228600" marR="0" lvl="0" indent="-228600" algn="l" defTabSz="914400" rtl="0" eaLnBrk="1" fontAlgn="auto" latinLnBrk="0" hangingPunct="1">
              <a:lnSpc>
                <a:spcPct val="100000"/>
              </a:lnSpc>
              <a:spcBef>
                <a:spcPts val="1000"/>
              </a:spcBef>
              <a:spcAft>
                <a:spcPts val="0"/>
              </a:spcAft>
              <a:buClr>
                <a:srgbClr val="9B2D1F"/>
              </a:buClr>
              <a:buSzTx/>
              <a:buFont typeface="Arial" panose="020B0604020202020204" pitchFamily="34" charset="0"/>
              <a:buChar char="•"/>
              <a:tabLst/>
              <a:defRPr/>
            </a:pPr>
            <a:r>
              <a:rPr kumimoji="0" lang="en-US"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2009-2010: internet blackouts in Xinjiang, Tibet</a:t>
            </a:r>
          </a:p>
          <a:p>
            <a:pPr marL="228600" marR="0" lvl="0" indent="-228600" algn="l" defTabSz="914400" rtl="0" eaLnBrk="1" fontAlgn="auto" latinLnBrk="0" hangingPunct="1">
              <a:lnSpc>
                <a:spcPct val="100000"/>
              </a:lnSpc>
              <a:spcBef>
                <a:spcPts val="1000"/>
              </a:spcBef>
              <a:spcAft>
                <a:spcPts val="0"/>
              </a:spcAft>
              <a:buClr>
                <a:srgbClr val="9B2D1F"/>
              </a:buClr>
              <a:buSzTx/>
              <a:buFont typeface="Arial" panose="020B0604020202020204" pitchFamily="34" charset="0"/>
              <a:buChar char="•"/>
              <a:tabLst/>
              <a:defRPr/>
            </a:pPr>
            <a:r>
              <a:rPr kumimoji="0" lang="en-US"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2010: China blocked Google. Google China moved servers to HK</a:t>
            </a:r>
          </a:p>
          <a:p>
            <a:pPr marL="228600" marR="0" lvl="0" indent="-228600" algn="l" defTabSz="914400" rtl="0" eaLnBrk="1" fontAlgn="auto" latinLnBrk="0" hangingPunct="1">
              <a:lnSpc>
                <a:spcPct val="100000"/>
              </a:lnSpc>
              <a:spcBef>
                <a:spcPts val="1000"/>
              </a:spcBef>
              <a:spcAft>
                <a:spcPts val="0"/>
              </a:spcAft>
              <a:buClr>
                <a:srgbClr val="9B2D1F"/>
              </a:buClr>
              <a:buSzTx/>
              <a:buFont typeface="Arial" panose="020B0604020202020204" pitchFamily="34" charset="0"/>
              <a:buChar char="•"/>
              <a:tabLst/>
              <a:defRPr/>
            </a:pPr>
            <a:r>
              <a:rPr kumimoji="0" lang="en-US"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2013: New York Times blocked</a:t>
            </a:r>
          </a:p>
          <a:p>
            <a:pPr marL="228600" marR="0" lvl="0" indent="-228600" algn="l" defTabSz="914400" rtl="0" eaLnBrk="1" fontAlgn="auto" latinLnBrk="0" hangingPunct="1">
              <a:lnSpc>
                <a:spcPct val="100000"/>
              </a:lnSpc>
              <a:spcBef>
                <a:spcPts val="1000"/>
              </a:spcBef>
              <a:spcAft>
                <a:spcPts val="0"/>
              </a:spcAft>
              <a:buClr>
                <a:srgbClr val="9B2D1F"/>
              </a:buClr>
              <a:buSzTx/>
              <a:buFont typeface="Arial" panose="020B0604020202020204" pitchFamily="34" charset="0"/>
              <a:buChar char="•"/>
              <a:tabLst/>
              <a:defRPr/>
            </a:pPr>
            <a:r>
              <a:rPr kumimoji="0" lang="en-US" b="0" i="0" u="none" strike="noStrike" kern="1200" cap="none" spc="0" normalizeH="0" baseline="0" noProof="0" dirty="0">
                <a:ln>
                  <a:noFill/>
                </a:ln>
                <a:solidFill>
                  <a:prstClr val="black">
                    <a:lumMod val="85000"/>
                    <a:lumOff val="15000"/>
                  </a:prstClr>
                </a:solidFill>
                <a:effectLst/>
                <a:uLnTx/>
                <a:uFillTx/>
                <a:latin typeface="Gill Sans MT" panose="020B0502020104020203"/>
                <a:ea typeface="+mn-ea"/>
                <a:cs typeface="+mn-cs"/>
              </a:rPr>
              <a:t>2016: VPN crackdowns begin</a:t>
            </a:r>
          </a:p>
        </p:txBody>
      </p:sp>
    </p:spTree>
    <p:extLst>
      <p:ext uri="{BB962C8B-B14F-4D97-AF65-F5344CB8AC3E}">
        <p14:creationId xmlns:p14="http://schemas.microsoft.com/office/powerpoint/2010/main" val="3923296227"/>
      </p:ext>
    </p:extLst>
  </p:cSld>
  <p:clrMapOvr>
    <a:masterClrMapping/>
  </p:clrMapOvr>
</p:sld>
</file>

<file path=ppt/theme/theme1.xml><?xml version="1.0" encoding="utf-8"?>
<a:theme xmlns:a="http://schemas.openxmlformats.org/drawingml/2006/main" name="回顧">
  <a:themeElements>
    <a:clrScheme name="回顧">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39220</TotalTime>
  <Words>1393</Words>
  <Application>Microsoft Office PowerPoint</Application>
  <PresentationFormat>Widescreen</PresentationFormat>
  <Paragraphs>138</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Gill Sans MT</vt:lpstr>
      <vt:lpstr>roboto</vt:lpstr>
      <vt:lpstr>Wingdings</vt:lpstr>
      <vt:lpstr>回顧</vt:lpstr>
      <vt:lpstr>Propaganda and Censorship: Institutions, Resistance, and Implications </vt:lpstr>
      <vt:lpstr>Propaganda example</vt:lpstr>
      <vt:lpstr>If one dose of propaganda is not enough…</vt:lpstr>
      <vt:lpstr>Propaganda institutions</vt:lpstr>
      <vt:lpstr>Propaganda institutions</vt:lpstr>
      <vt:lpstr>How does it work in practice? </vt:lpstr>
      <vt:lpstr>PowerPoint Presentation</vt:lpstr>
      <vt:lpstr>Censorship </vt:lpstr>
      <vt:lpstr>History of the internet in China</vt:lpstr>
      <vt:lpstr>PowerPoint Presentation</vt:lpstr>
      <vt:lpstr>PowerPoint Presentation</vt:lpstr>
      <vt:lpstr>Intranet</vt:lpstr>
      <vt:lpstr>Search engine examples</vt:lpstr>
      <vt:lpstr>Illustration of one-to-one user chat censorship in WeChat by CitizenLab at the University of Toronto </vt:lpstr>
      <vt:lpstr>And then there is resistance.</vt:lpstr>
      <vt:lpstr>Does propaganda work? If yes, how? </vt:lpstr>
      <vt:lpstr>Propaganda that mobilizes the domestic population</vt:lpstr>
      <vt:lpstr>Can propaganda content arouse anti-foreign attitudes? </vt:lpstr>
      <vt:lpstr>PowerPoint Presentation</vt:lpstr>
      <vt:lpstr>PowerPoint Presentation</vt:lpstr>
      <vt:lpstr>Do the effects of soft propaganda endure?</vt:lpstr>
      <vt:lpstr>Propaganda that mobilizes</vt:lpstr>
      <vt:lpstr>PowerPoint Presentation</vt:lpstr>
      <vt:lpstr>Is Taiwan the next Ukraine?</vt:lpstr>
      <vt:lpstr>Is Taiwan the next Ukraine?</vt:lpstr>
      <vt:lpstr>Is Taiwan the next Ukraine?</vt:lpstr>
      <vt:lpstr>Propaganda that coerces</vt:lpstr>
      <vt:lpstr> </vt:lpstr>
      <vt:lpstr>HUANG 2018</vt:lpstr>
      <vt:lpstr>Propaganda that signals to foreign audiences </vt:lpstr>
      <vt:lpstr>PowerPoint Presentation</vt:lpstr>
      <vt:lpstr>Appendix </vt:lpstr>
      <vt:lpstr>Propaganda that pacifies nationalists</vt:lpstr>
      <vt:lpstr>Propaganda that diverts attention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Inter-ethnic relations and regime legitimation in China</dc:title>
  <dc:creator>David Stroup</dc:creator>
  <cp:lastModifiedBy>Tao Wang</cp:lastModifiedBy>
  <cp:revision>429</cp:revision>
  <dcterms:created xsi:type="dcterms:W3CDTF">2015-01-09T19:30:14Z</dcterms:created>
  <dcterms:modified xsi:type="dcterms:W3CDTF">2024-03-07T14:16:49Z</dcterms:modified>
</cp:coreProperties>
</file>